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fa-IR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00" autoAdjust="0"/>
    <p:restoredTop sz="94660"/>
  </p:normalViewPr>
  <p:slideViewPr>
    <p:cSldViewPr snapToGrid="0">
      <p:cViewPr varScale="1">
        <p:scale>
          <a:sx n="55" d="100"/>
          <a:sy n="55" d="100"/>
        </p:scale>
        <p:origin x="61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53108-8FE0-49FC-B18D-84970B884A75}" type="datetimeFigureOut">
              <a:rPr lang="fa-IR" smtClean="0"/>
              <a:t>1441/07/10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D2119-8567-45B6-A404-A016463AD70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0686459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53108-8FE0-49FC-B18D-84970B884A75}" type="datetimeFigureOut">
              <a:rPr lang="fa-IR" smtClean="0"/>
              <a:t>1441/07/10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D2119-8567-45B6-A404-A016463AD70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2855007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53108-8FE0-49FC-B18D-84970B884A75}" type="datetimeFigureOut">
              <a:rPr lang="fa-IR" smtClean="0"/>
              <a:t>1441/07/10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D2119-8567-45B6-A404-A016463AD70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5610904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53108-8FE0-49FC-B18D-84970B884A75}" type="datetimeFigureOut">
              <a:rPr lang="fa-IR" smtClean="0"/>
              <a:t>1441/07/10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D2119-8567-45B6-A404-A016463AD70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6425940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53108-8FE0-49FC-B18D-84970B884A75}" type="datetimeFigureOut">
              <a:rPr lang="fa-IR" smtClean="0"/>
              <a:t>1441/07/10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D2119-8567-45B6-A404-A016463AD70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5511611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53108-8FE0-49FC-B18D-84970B884A75}" type="datetimeFigureOut">
              <a:rPr lang="fa-IR" smtClean="0"/>
              <a:t>1441/07/10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D2119-8567-45B6-A404-A016463AD70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0932127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53108-8FE0-49FC-B18D-84970B884A75}" type="datetimeFigureOut">
              <a:rPr lang="fa-IR" smtClean="0"/>
              <a:t>1441/07/10</a:t>
            </a:fld>
            <a:endParaRPr lang="fa-I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D2119-8567-45B6-A404-A016463AD70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98640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53108-8FE0-49FC-B18D-84970B884A75}" type="datetimeFigureOut">
              <a:rPr lang="fa-IR" smtClean="0"/>
              <a:t>1441/07/10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D2119-8567-45B6-A404-A016463AD70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0898382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53108-8FE0-49FC-B18D-84970B884A75}" type="datetimeFigureOut">
              <a:rPr lang="fa-IR" smtClean="0"/>
              <a:t>1441/07/10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D2119-8567-45B6-A404-A016463AD70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6346263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53108-8FE0-49FC-B18D-84970B884A75}" type="datetimeFigureOut">
              <a:rPr lang="fa-IR" smtClean="0"/>
              <a:t>1441/07/10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D2119-8567-45B6-A404-A016463AD70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0671431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53108-8FE0-49FC-B18D-84970B884A75}" type="datetimeFigureOut">
              <a:rPr lang="fa-IR" smtClean="0"/>
              <a:t>1441/07/10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D2119-8567-45B6-A404-A016463AD70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6774148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F53108-8FE0-49FC-B18D-84970B884A75}" type="datetimeFigureOut">
              <a:rPr lang="fa-IR" smtClean="0"/>
              <a:t>1441/07/10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9D2119-8567-45B6-A404-A016463AD70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7700921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a-IR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a-IR" dirty="0" smtClean="0"/>
              <a:t>فصل 2	</a:t>
            </a:r>
            <a:endParaRPr lang="fa-I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a-IR" dirty="0" smtClean="0"/>
              <a:t>فرایند گسترش نرم افزار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937580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فرایند نرم افزار چیست؟	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dirty="0" smtClean="0"/>
              <a:t>چارچوبی برای کارها و فعالیت های مورد نیاز برای گسترش نرم افزاری با کیفیت بالا را فرایند نامند.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22257886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ویژگی های نرم افزار مبتنی بر علم مهندسی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dirty="0" smtClean="0"/>
              <a:t>قابل نگهداری باشد.</a:t>
            </a:r>
          </a:p>
          <a:p>
            <a:r>
              <a:rPr lang="fa-IR" dirty="0" smtClean="0"/>
              <a:t>قابل اعتماد از دید کاربر باشد.</a:t>
            </a:r>
          </a:p>
          <a:p>
            <a:r>
              <a:rPr lang="fa-IR" dirty="0" smtClean="0"/>
              <a:t>کارا باشد.</a:t>
            </a:r>
          </a:p>
          <a:p>
            <a:r>
              <a:rPr lang="fa-IR" dirty="0" smtClean="0"/>
              <a:t>ارتباط ساده با کاربر داشته باشد.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25141515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ضابطه های ارزیابی نرم افزار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dirty="0" smtClean="0"/>
              <a:t>عامل های خارجی</a:t>
            </a:r>
          </a:p>
          <a:p>
            <a:r>
              <a:rPr lang="fa-IR" dirty="0" smtClean="0"/>
              <a:t>عامل های داخلی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40258317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مرحله های فرایند مهندسی نرم افزار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dirty="0" smtClean="0"/>
              <a:t>فرایند مهندسی نرم افزار شامل سه مرحله ی: تعریف، گسترش و نگهداری نرم افزار است.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24872150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مدل بلوغ توانایی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dirty="0" smtClean="0"/>
              <a:t>این مدل تعیین کننده ی میزان موثر بودن فعالیت های مهندسی نرم افزار در یک سازمان نرم افزاری است.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25243927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مدل های پایه در فرایند گسترش نرم افزار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dirty="0" smtClean="0"/>
              <a:t>مدل ترتیبی خطی</a:t>
            </a:r>
          </a:p>
          <a:p>
            <a:r>
              <a:rPr lang="fa-IR" dirty="0" smtClean="0"/>
              <a:t>مدل آبشاری</a:t>
            </a:r>
          </a:p>
          <a:p>
            <a:r>
              <a:rPr lang="fa-IR" dirty="0" smtClean="0"/>
              <a:t>مدل نمونه سازی</a:t>
            </a:r>
          </a:p>
          <a:p>
            <a:r>
              <a:rPr lang="fa-IR" dirty="0" smtClean="0"/>
              <a:t>مدل گسترش سریع کاربرد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1635374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مدل های تکاملی فرایند گسترش نرم افزار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dirty="0" smtClean="0"/>
              <a:t>مدل افزایشی</a:t>
            </a:r>
          </a:p>
          <a:p>
            <a:r>
              <a:rPr lang="fa-IR" dirty="0" smtClean="0"/>
              <a:t>مدل حلزونی معروف به مدل بوهم</a:t>
            </a:r>
          </a:p>
          <a:p>
            <a:r>
              <a:rPr lang="fa-IR" dirty="0" smtClean="0"/>
              <a:t>مدل حلزونی </a:t>
            </a:r>
            <a:r>
              <a:rPr lang="en-US" dirty="0" err="1" smtClean="0"/>
              <a:t>WinWin</a:t>
            </a:r>
            <a:endParaRPr lang="en-US" dirty="0" smtClean="0"/>
          </a:p>
          <a:p>
            <a:r>
              <a:rPr lang="fa-IR" dirty="0" smtClean="0"/>
              <a:t>مدل مونتاژ مولفه ها</a:t>
            </a:r>
          </a:p>
          <a:p>
            <a:r>
              <a:rPr lang="fa-IR" dirty="0" smtClean="0"/>
              <a:t>مدل گسترش هم روند</a:t>
            </a:r>
          </a:p>
          <a:p>
            <a:r>
              <a:rPr lang="fa-IR" dirty="0" smtClean="0"/>
              <a:t>مدل روش های رسمی</a:t>
            </a:r>
          </a:p>
          <a:p>
            <a:r>
              <a:rPr lang="fa-IR" dirty="0" smtClean="0"/>
              <a:t>مدل ابزارهای نسل چهارم</a:t>
            </a:r>
          </a:p>
          <a:p>
            <a:r>
              <a:rPr lang="fa-IR" smtClean="0"/>
              <a:t>مدل فرایند مدل سازی یکنواخت</a:t>
            </a:r>
          </a:p>
          <a:p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40878587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176</Words>
  <Application>Microsoft Office PowerPoint</Application>
  <PresentationFormat>Widescreen</PresentationFormat>
  <Paragraphs>30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فصل 2 </vt:lpstr>
      <vt:lpstr>فرایند نرم افزار چیست؟ </vt:lpstr>
      <vt:lpstr>ویژگی های نرم افزار مبتنی بر علم مهندسی</vt:lpstr>
      <vt:lpstr>ضابطه های ارزیابی نرم افزار</vt:lpstr>
      <vt:lpstr>مرحله های فرایند مهندسی نرم افزار</vt:lpstr>
      <vt:lpstr>مدل بلوغ توانایی</vt:lpstr>
      <vt:lpstr>مدل های پایه در فرایند گسترش نرم افزار</vt:lpstr>
      <vt:lpstr>مدل های تکاملی فرایند گسترش نرم افزار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فصل 2</dc:title>
  <dc:creator>ARVAND</dc:creator>
  <cp:lastModifiedBy>ARVAND</cp:lastModifiedBy>
  <cp:revision>4</cp:revision>
  <dcterms:created xsi:type="dcterms:W3CDTF">2020-03-04T02:08:03Z</dcterms:created>
  <dcterms:modified xsi:type="dcterms:W3CDTF">2020-03-04T02:38:57Z</dcterms:modified>
</cp:coreProperties>
</file>