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2" r:id="rId6"/>
    <p:sldId id="273" r:id="rId7"/>
    <p:sldId id="272" r:id="rId8"/>
    <p:sldId id="263" r:id="rId9"/>
    <p:sldId id="264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28" autoAdjust="0"/>
    <p:restoredTop sz="94660"/>
  </p:normalViewPr>
  <p:slideViewPr>
    <p:cSldViewPr>
      <p:cViewPr varScale="1">
        <p:scale>
          <a:sx n="70" d="100"/>
          <a:sy n="70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525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24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356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714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909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400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838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324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695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46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D31AEDA0-D9A6-42B5-B9CE-3C8BD830650F}" type="datetimeFigureOut">
              <a:rPr lang="fa-IR" smtClean="0"/>
              <a:pPr/>
              <a:t>06/26/1441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E8AB4CB-D825-4AC0-9B6D-40358ED66A1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46864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  <a:cs typeface="Nazanin" panose="00000400000000000000" pitchFamily="2" charset="-78"/>
              </a:defRPr>
            </a:lvl1pPr>
          </a:lstStyle>
          <a:p>
            <a:fld id="{D31AEDA0-D9A6-42B5-B9CE-3C8BD830650F}" type="datetimeFigureOut">
              <a:rPr lang="fa-IR" smtClean="0"/>
              <a:pPr/>
              <a:t>06/26/1441</a:t>
            </a:fld>
            <a:endParaRPr lang="fa-I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  <a:cs typeface="Nazanin" panose="00000400000000000000" pitchFamily="2" charset="-78"/>
              </a:defRPr>
            </a:lvl1pPr>
          </a:lstStyle>
          <a:p>
            <a:endParaRPr lang="fa-I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  <a:cs typeface="Nazanin" panose="00000400000000000000" pitchFamily="2" charset="-78"/>
              </a:defRPr>
            </a:lvl1pPr>
          </a:lstStyle>
          <a:p>
            <a:fld id="{6E8AB4CB-D825-4AC0-9B6D-40358ED66A14}" type="slidenum">
              <a:rPr lang="fa-IR" smtClean="0"/>
              <a:pPr/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5717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2050" name="Picture 2" descr="G:\projeh\aks\beijing-stadiu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7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8" name="Picture 2" descr="پکن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16" y="428604"/>
            <a:ext cx="5834058" cy="62055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6334692" y="1124744"/>
            <a:ext cx="2809276" cy="507831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b="1" dirty="0">
                <a:solidFill>
                  <a:schemeClr val="bg1"/>
                </a:solidFill>
                <a:cs typeface="Nazanin" panose="00000400000000000000" pitchFamily="2" charset="-78"/>
              </a:rPr>
              <a:t> 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ورزشگاه المپیک  2008 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fa-IR" sz="2400" b="1" dirty="0">
                <a:solidFill>
                  <a:schemeClr val="bg1"/>
                </a:solidFill>
                <a:cs typeface="Nazanin" panose="00000400000000000000" pitchFamily="2" charset="-78"/>
              </a:rPr>
              <a:t> 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مکان </a:t>
            </a:r>
            <a:r>
              <a:rPr lang="fa-IR" sz="2400" b="1" dirty="0">
                <a:solidFill>
                  <a:schemeClr val="bg1"/>
                </a:solidFill>
                <a:cs typeface="Nazanin" panose="00000400000000000000" pitchFamily="2" charset="-78"/>
              </a:rPr>
              <a:t>پروژه </a:t>
            </a:r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:</a:t>
            </a:r>
          </a:p>
          <a:p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شهر </a:t>
            </a:r>
            <a:r>
              <a:rPr lang="fa-IR" sz="2400" b="1" dirty="0">
                <a:solidFill>
                  <a:schemeClr val="bg1"/>
                </a:solidFill>
                <a:cs typeface="Nazanin" panose="00000400000000000000" pitchFamily="2" charset="-78"/>
              </a:rPr>
              <a:t>پکن – </a:t>
            </a:r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کشور </a:t>
            </a:r>
            <a:r>
              <a:rPr lang="fa-IR" sz="2400" b="1" dirty="0">
                <a:solidFill>
                  <a:schemeClr val="bg1"/>
                </a:solidFill>
                <a:cs typeface="Nazanin" panose="00000400000000000000" pitchFamily="2" charset="-78"/>
              </a:rPr>
              <a:t>چین 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fa-IR" sz="2400" b="1" dirty="0">
                <a:solidFill>
                  <a:schemeClr val="bg1"/>
                </a:solidFill>
                <a:cs typeface="Nazanin" panose="00000400000000000000" pitchFamily="2" charset="-78"/>
              </a:rPr>
              <a:t>  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fa-IR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طراحان  :</a:t>
            </a:r>
          </a:p>
          <a:p>
            <a:r>
              <a:rPr lang="ar-SA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هرتزرگ </a:t>
            </a:r>
            <a:r>
              <a:rPr lang="ar-SA" sz="2400" b="1" dirty="0">
                <a:solidFill>
                  <a:schemeClr val="bg1"/>
                </a:solidFill>
                <a:cs typeface="Nazanin" panose="00000400000000000000" pitchFamily="2" charset="-78"/>
              </a:rPr>
              <a:t>و دمورن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ar-SA" sz="2400" b="1" dirty="0">
                <a:solidFill>
                  <a:schemeClr val="bg1"/>
                </a:solidFill>
                <a:cs typeface="Nazanin" panose="00000400000000000000" pitchFamily="2" charset="-78"/>
              </a:rPr>
              <a:t> 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  <a:cs typeface="Nazanin" panose="00000400000000000000" pitchFamily="2" charset="-78"/>
              </a:rPr>
              <a:t>ظرفیت </a:t>
            </a:r>
            <a:r>
              <a:rPr lang="ar-SA" sz="2400" b="1" dirty="0">
                <a:solidFill>
                  <a:schemeClr val="bg1"/>
                </a:solidFill>
                <a:cs typeface="Nazanin" panose="00000400000000000000" pitchFamily="2" charset="-78"/>
              </a:rPr>
              <a:t>:  80000 نفر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ar-SA" sz="2400" b="1" dirty="0">
                <a:solidFill>
                  <a:schemeClr val="bg1"/>
                </a:solidFill>
                <a:cs typeface="Nazanin" panose="00000400000000000000" pitchFamily="2" charset="-78"/>
              </a:rPr>
              <a:t> 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ar-SA" sz="2400" b="1" dirty="0">
                <a:solidFill>
                  <a:schemeClr val="bg1"/>
                </a:solidFill>
                <a:cs typeface="Nazanin" panose="00000400000000000000" pitchFamily="2" charset="-78"/>
              </a:rPr>
              <a:t> 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fa-IR" b="1" dirty="0">
              <a:solidFill>
                <a:schemeClr val="bg1"/>
              </a:solidFill>
              <a:cs typeface="Nazanin" panose="00000400000000000000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71406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6" name="Picture 2" descr="G:\projeh\aks\glos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7786742" cy="61436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-23414" y="458956"/>
            <a:ext cx="9038808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000" b="1" dirty="0">
                <a:cs typeface="Nazanin" panose="00000400000000000000" pitchFamily="2" charset="-78"/>
              </a:rPr>
              <a:t> </a:t>
            </a:r>
            <a:endParaRPr lang="en-US" sz="20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از سال 1978 چین مرزهای کشورش را به روی دنیا باز کرد ودر این کشور کوششی </a:t>
            </a:r>
            <a:r>
              <a:rPr lang="ar-SA" sz="2400" b="1" dirty="0" smtClean="0">
                <a:cs typeface="Nazanin" panose="00000400000000000000" pitchFamily="2" charset="-78"/>
              </a:rPr>
              <a:t>واقعی</a:t>
            </a:r>
            <a:endParaRPr lang="en-US" sz="2400" b="1" dirty="0" smtClean="0"/>
          </a:p>
          <a:p>
            <a:r>
              <a:rPr lang="ar-SA" sz="2400" b="1" dirty="0" smtClean="0">
                <a:cs typeface="Nazanin" panose="00000400000000000000" pitchFamily="2" charset="-78"/>
              </a:rPr>
              <a:t>برای </a:t>
            </a:r>
            <a:r>
              <a:rPr lang="ar-SA" sz="2400" b="1" dirty="0">
                <a:cs typeface="Nazanin" panose="00000400000000000000" pitchFamily="2" charset="-78"/>
              </a:rPr>
              <a:t>بهبود کیفیت کارهای معماری به وجود آمد به ویژه زمانی که شهر های بزرگی </a:t>
            </a:r>
            <a:r>
              <a:rPr lang="ar-SA" sz="2400" b="1" dirty="0" smtClean="0">
                <a:cs typeface="Nazanin" panose="00000400000000000000" pitchFamily="2" charset="-78"/>
              </a:rPr>
              <a:t>چون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شانگهای اصلاحات مالی را در اواخر دهه هشتاد میلادی به منظور توسعه مجدد آغاز </a:t>
            </a:r>
            <a:r>
              <a:rPr lang="ar-SA" sz="2400" b="1" dirty="0" smtClean="0">
                <a:cs typeface="Nazanin" panose="00000400000000000000" pitchFamily="2" charset="-78"/>
              </a:rPr>
              <a:t>کردند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دراین زمان سرمایه گذاری های مستقیم خارجی بسیاری در چین انجام گرفت که تبعات </a:t>
            </a:r>
            <a:r>
              <a:rPr lang="ar-SA" sz="2400" b="1" dirty="0" smtClean="0">
                <a:cs typeface="Nazanin" panose="00000400000000000000" pitchFamily="2" charset="-78"/>
              </a:rPr>
              <a:t>آن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حضور معماران خارجی بسیار در چین بود تاکون چینی ها در استفاده از شرکتهای </a:t>
            </a:r>
            <a:r>
              <a:rPr lang="ar-SA" sz="2400" b="1" dirty="0" smtClean="0">
                <a:cs typeface="Nazanin" panose="00000400000000000000" pitchFamily="2" charset="-78"/>
              </a:rPr>
              <a:t>خارجی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بسیار هوشمندانه عمل کرده اند این حضور معمولا با شرایط خاصی همراه بوده </a:t>
            </a:r>
            <a:r>
              <a:rPr lang="ar-SA" sz="2400" b="1" dirty="0" smtClean="0">
                <a:cs typeface="Nazanin" panose="00000400000000000000" pitchFamily="2" charset="-78"/>
              </a:rPr>
              <a:t>شرایط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تشویقی و پاره ای مواقع الزامی برای استفاده از شریک داخلی تاثیر شگرفی در </a:t>
            </a:r>
            <a:r>
              <a:rPr lang="ar-SA" sz="2400" b="1" dirty="0" smtClean="0">
                <a:cs typeface="Nazanin" panose="00000400000000000000" pitchFamily="2" charset="-78"/>
              </a:rPr>
              <a:t>پیشرفت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معماری چسن داشته است تاثیری که برگرفته از تکنولوزی ونتیجه آموزش رو در رو </a:t>
            </a:r>
            <a:r>
              <a:rPr lang="ar-SA" sz="2400" b="1" dirty="0" smtClean="0">
                <a:cs typeface="Nazanin" panose="00000400000000000000" pitchFamily="2" charset="-78"/>
              </a:rPr>
              <a:t>بود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است.</a:t>
            </a:r>
            <a:r>
              <a:rPr lang="en-US" sz="2400" b="1" dirty="0"/>
              <a:t> </a:t>
            </a:r>
          </a:p>
          <a:p>
            <a:endParaRPr lang="fa-IR" sz="2400" b="1" dirty="0">
              <a:cs typeface="Nazanin" panose="00000400000000000000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4098" name="Picture 2" descr="پکن6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1428728" y="500042"/>
            <a:ext cx="5715040" cy="4857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5" name="Picture 1" descr="پکن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0"/>
            <a:ext cx="9095681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85720" y="762073"/>
            <a:ext cx="86787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/>
          </a:p>
          <a:p>
            <a:r>
              <a:rPr lang="ar-SA" sz="2000" b="1" dirty="0" smtClean="0">
                <a:cs typeface="Nazanin" panose="00000400000000000000" pitchFamily="2" charset="-78"/>
              </a:rPr>
              <a:t>در اوایل سال 2003 مسابقه ای برای طراحی ورزشگاه المپیک پکن برگزار شد که در ان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مسا</a:t>
            </a:r>
            <a:r>
              <a:rPr lang="fa-IR" sz="2000" b="1" dirty="0" smtClean="0">
                <a:cs typeface="Nazanin" panose="00000400000000000000" pitchFamily="2" charset="-78"/>
              </a:rPr>
              <a:t>ب</a:t>
            </a:r>
            <a:r>
              <a:rPr lang="ar-SA" sz="2000" b="1" dirty="0" smtClean="0">
                <a:cs typeface="Nazanin" panose="00000400000000000000" pitchFamily="2" charset="-78"/>
              </a:rPr>
              <a:t>قه طراحان زیادی شرکت کردند از بین طرحهای متعدد 13 طرح به مرحله حذفی راه پیدا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کردند و از این 13 طرح 3 طرح نهایی به مرحله پایانی مسابقه وارد شدند و در نهایت</a:t>
            </a:r>
            <a:r>
              <a:rPr lang="fa-IR" sz="2000" b="1" dirty="0" smtClean="0">
                <a:cs typeface="Nazanin" panose="00000400000000000000" pitchFamily="2" charset="-78"/>
              </a:rPr>
              <a:t> یک</a:t>
            </a:r>
            <a:endParaRPr lang="en-US" sz="2000" b="1" dirty="0" smtClean="0"/>
          </a:p>
          <a:p>
            <a:r>
              <a:rPr lang="en-US" sz="2000" b="1" dirty="0" smtClean="0"/>
              <a:t> 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طرح بعنوان برنده نهایی انتخاب شد  طرح نهایی مربوط به سویسی های سیم پیچی شده بود 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و اینبار ساختار – فضا – نما وحدتی را تشکیل داده بودند که معماری ایده آل پست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مدرنیستی بود .طراحان این شبه لانه پرندگان برندگان جایزه پرایتزیکر سال 2001 بودند</a:t>
            </a:r>
            <a:endParaRPr lang="en-US" sz="2000" b="1" dirty="0" smtClean="0"/>
          </a:p>
          <a:p>
            <a:r>
              <a:rPr lang="en-US" sz="2000" b="1" dirty="0" smtClean="0"/>
              <a:t> 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هرتزرگ و دمورن دوباره در چین درخشیدند . و ساخت این ورزشگاه از اواخر سال</a:t>
            </a:r>
            <a:r>
              <a:rPr lang="fa-IR" sz="2000" b="1" dirty="0" smtClean="0">
                <a:cs typeface="Nazanin" panose="00000400000000000000" pitchFamily="2" charset="-78"/>
              </a:rPr>
              <a:t>2003</a:t>
            </a:r>
            <a:endParaRPr lang="en-US" sz="2000" b="1" dirty="0" smtClean="0"/>
          </a:p>
          <a:p>
            <a:r>
              <a:rPr lang="en-US" sz="2000" b="1" dirty="0" smtClean="0"/>
              <a:t> </a:t>
            </a:r>
          </a:p>
          <a:p>
            <a:r>
              <a:rPr lang="ar-SA" sz="2000" b="1" dirty="0" smtClean="0">
                <a:cs typeface="Nazanin" panose="00000400000000000000" pitchFamily="2" charset="-78"/>
              </a:rPr>
              <a:t>آغاز شد و در حال حاضر در مراحل پایانی به سر می برد</a:t>
            </a:r>
            <a:r>
              <a:rPr lang="fa-IR" sz="2000" b="1" dirty="0" smtClean="0">
                <a:cs typeface="Nazanin" panose="00000400000000000000" pitchFamily="2" charset="-78"/>
              </a:rPr>
              <a:t>.</a:t>
            </a:r>
            <a:endParaRPr lang="fa-IR" sz="2000" b="1" dirty="0">
              <a:cs typeface="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-7147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00100" y="202710"/>
            <a:ext cx="7215238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cs typeface="Nazanin" panose="00000400000000000000" pitchFamily="2" charset="-78"/>
              </a:rPr>
              <a:t>ورزشگاه جدید ملی پکن به صورت یک توده برجسته در مرکز مجتمع المپیک قرار گرفته </a:t>
            </a:r>
            <a:r>
              <a:rPr lang="ar-SA" sz="2400" b="1" dirty="0" smtClean="0">
                <a:cs typeface="Nazanin" panose="00000400000000000000" pitchFamily="2" charset="-78"/>
              </a:rPr>
              <a:t>است</a:t>
            </a:r>
            <a:r>
              <a:rPr lang="en-US" sz="2400" b="1" dirty="0" smtClean="0"/>
              <a:t> </a:t>
            </a:r>
            <a:r>
              <a:rPr lang="ar-SA" sz="2400" b="1" dirty="0" smtClean="0">
                <a:cs typeface="Nazanin" panose="00000400000000000000" pitchFamily="2" charset="-78"/>
              </a:rPr>
              <a:t>شکل </a:t>
            </a:r>
            <a:r>
              <a:rPr lang="ar-SA" sz="2400" b="1" dirty="0">
                <a:cs typeface="Nazanin" panose="00000400000000000000" pitchFamily="2" charset="-78"/>
              </a:rPr>
              <a:t>خارجی ورزشگاه توسط مجموعه ای از دیوارهای توری مانند محصور شده است سازه </a:t>
            </a:r>
            <a:r>
              <a:rPr lang="ar-SA" sz="2400" b="1" dirty="0" smtClean="0">
                <a:cs typeface="Nazanin" panose="00000400000000000000" pitchFamily="2" charset="-78"/>
              </a:rPr>
              <a:t>خارجی</a:t>
            </a:r>
            <a:r>
              <a:rPr lang="en-US" sz="2400" b="1" dirty="0" smtClean="0"/>
              <a:t> </a:t>
            </a:r>
            <a:r>
              <a:rPr lang="ar-SA" sz="2400" b="1" dirty="0" smtClean="0">
                <a:cs typeface="Nazanin" panose="00000400000000000000" pitchFamily="2" charset="-78"/>
              </a:rPr>
              <a:t>به </a:t>
            </a:r>
            <a:r>
              <a:rPr lang="ar-SA" sz="2400" b="1" dirty="0">
                <a:cs typeface="Nazanin" panose="00000400000000000000" pitchFamily="2" charset="-78"/>
              </a:rPr>
              <a:t>صورت مجموعه ای رگ های بزرگ طرح ریزی شده ترکیب موجی شکل بالا و پایین آن </a:t>
            </a:r>
            <a:r>
              <a:rPr lang="ar-SA" sz="2400" b="1" dirty="0" smtClean="0">
                <a:cs typeface="Nazanin" panose="00000400000000000000" pitchFamily="2" charset="-78"/>
              </a:rPr>
              <a:t>فرم</a:t>
            </a:r>
            <a:r>
              <a:rPr lang="en-US" sz="2400" b="1" dirty="0" smtClean="0"/>
              <a:t> </a:t>
            </a:r>
            <a:r>
              <a:rPr lang="ar-SA" sz="2400" b="1" dirty="0" smtClean="0">
                <a:cs typeface="Nazanin" panose="00000400000000000000" pitchFamily="2" charset="-78"/>
              </a:rPr>
              <a:t>چشمگیری </a:t>
            </a:r>
            <a:r>
              <a:rPr lang="ar-SA" sz="2400" b="1" dirty="0">
                <a:cs typeface="Nazanin" panose="00000400000000000000" pitchFamily="2" charset="-78"/>
              </a:rPr>
              <a:t>را به وجود آورده است نما و سازه آن کاملا شبیه هم است </a:t>
            </a:r>
            <a:r>
              <a:rPr lang="ar-SA" sz="2400" b="1" dirty="0" smtClean="0">
                <a:cs typeface="Nazanin" panose="00000400000000000000" pitchFamily="2" charset="-78"/>
              </a:rPr>
              <a:t>عناصرسازه </a:t>
            </a:r>
            <a:r>
              <a:rPr lang="ar-SA" sz="2400" b="1" dirty="0">
                <a:cs typeface="Nazanin" panose="00000400000000000000" pitchFamily="2" charset="-78"/>
              </a:rPr>
              <a:t>ای </a:t>
            </a:r>
            <a:r>
              <a:rPr lang="ar-SA" sz="2400" b="1" dirty="0" smtClean="0">
                <a:cs typeface="Nazanin" panose="00000400000000000000" pitchFamily="2" charset="-78"/>
              </a:rPr>
              <a:t>به</a:t>
            </a:r>
            <a:r>
              <a:rPr lang="en-US" sz="2400" b="1" dirty="0" smtClean="0"/>
              <a:t> </a:t>
            </a:r>
            <a:r>
              <a:rPr lang="ar-SA" sz="2400" b="1" dirty="0" smtClean="0">
                <a:cs typeface="Nazanin" panose="00000400000000000000" pitchFamily="2" charset="-78"/>
              </a:rPr>
              <a:t>طور </a:t>
            </a:r>
            <a:r>
              <a:rPr lang="ar-SA" sz="2400" b="1" dirty="0">
                <a:cs typeface="Nazanin" panose="00000400000000000000" pitchFamily="2" charset="-78"/>
              </a:rPr>
              <a:t>کامل یکدیگر را نگه می دارند و همدیگر را به صورت شبکه ای قطع میکنند که </a:t>
            </a:r>
            <a:r>
              <a:rPr lang="ar-SA" sz="2400" b="1" dirty="0" smtClean="0">
                <a:cs typeface="Nazanin" panose="00000400000000000000" pitchFamily="2" charset="-78"/>
              </a:rPr>
              <a:t>این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تقریبا شبیه به لانه پرندگان است که با شاخه های کوچک به هم بافته شده است.</a:t>
            </a:r>
            <a:endParaRPr lang="en-US" sz="2400" b="1" dirty="0"/>
          </a:p>
          <a:p>
            <a:r>
              <a:rPr lang="ar-SA" sz="2400" b="1" dirty="0">
                <a:cs typeface="Nazanin" panose="00000400000000000000" pitchFamily="2" charset="-78"/>
              </a:rPr>
              <a:t> </a:t>
            </a:r>
            <a:endParaRPr lang="en-US" sz="2400" b="1" dirty="0"/>
          </a:p>
          <a:p>
            <a:endParaRPr lang="fa-IR" sz="2400" b="1" dirty="0">
              <a:cs typeface="Nazanin" panose="00000400000000000000" pitchFamily="2" charset="-78"/>
            </a:endParaRPr>
          </a:p>
        </p:txBody>
      </p:sp>
      <p:pic>
        <p:nvPicPr>
          <p:cNvPr id="7" name="Picture 2" descr="پکن3"/>
          <p:cNvPicPr>
            <a:picLocks noChangeAspect="1" noChangeArrowheads="1"/>
          </p:cNvPicPr>
          <p:nvPr/>
        </p:nvPicPr>
        <p:blipFill>
          <a:blip r:embed="rId3">
            <a:lum contrast="6000"/>
            <a:grayscl/>
          </a:blip>
          <a:srcRect/>
          <a:stretch>
            <a:fillRect/>
          </a:stretch>
        </p:blipFill>
        <p:spPr bwMode="auto">
          <a:xfrm>
            <a:off x="1857356" y="3857628"/>
            <a:ext cx="5486392" cy="285749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Nazanin" panose="00000400000000000000" pitchFamily="2" charset="-78"/>
              </a:rPr>
              <a:t> </a:t>
            </a:r>
            <a:endParaRPr lang="fa-IR" dirty="0">
              <a:cs typeface="Nazanin" panose="00000400000000000000" pitchFamily="2" charset="-78"/>
            </a:endParaRPr>
          </a:p>
        </p:txBody>
      </p:sp>
      <p:pic>
        <p:nvPicPr>
          <p:cNvPr id="5" name="Picture 2" descr="پکن5"/>
          <p:cNvPicPr>
            <a:picLocks noChangeAspect="1" noChangeArrowheads="1"/>
          </p:cNvPicPr>
          <p:nvPr/>
        </p:nvPicPr>
        <p:blipFill>
          <a:blip r:embed="rId2">
            <a:lum bright="40000" contras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78661" y="166568"/>
            <a:ext cx="7786678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بدون در نظر گرفتن مقیاس و عظمت این ورزشگاه در ابتدا فهمیدن آن سخت است که چه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میبینید . وقتی به آن نگاه می کنید آیا یک تصویر کلی و اجمالی از فرمی عجیب و غریب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و باور نکردنی دارید؟ یا یک آتشفشان بسیار شدید که در یک صحرای دور افتاده اتقاق می افتد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دیوارهای توری مانند در اطراف ورزشگاه باعث به وجود آمدن یک شبکه بزرگ می شوند تا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از طریق این شبکه بزرگ و کاملا ملموس نور بتواند به قلب ساختمان نفوذکند هرتزرگ و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دمورن در طراحی هایشان مجموعه ای از شکافهای عمدی قرار می دهند چیزی که آنها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تکنولوزی معمول ورزشگاه نامیده اند . </a:t>
            </a:r>
            <a:endParaRPr lang="en-US" sz="2200" b="1" dirty="0" smtClean="0">
              <a:latin typeface="Arial" pitchFamily="34" charset="0"/>
              <a:ea typeface="Times New Roman" pitchFamily="18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آنها تمایل به برجسته کردن وقایع ورزشی اخیر دارند که شاید این امر با برنامه ریزی های نرمن فاستر 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متجلی شده بود به نظر می رسد که معماران این طرح با انجام این کار به دنبال یک فضای شاعرانه معماری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 هستند که پیشرفتی منطقی یا یک فضای احساسی را به خود اختصاص می دهد</a:t>
            </a:r>
            <a:r>
              <a:rPr kumimoji="0" lang="fa-IR" sz="2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Nazanin" panose="00000400000000000000" pitchFamily="2" charset="-78"/>
              </a:rPr>
              <a:t>.</a:t>
            </a:r>
            <a:endParaRPr kumimoji="0" lang="en-US" sz="2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Nazanin" panose="00000400000000000000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84</TotalTime>
  <Words>336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Nazanin</vt:lpstr>
      <vt:lpstr>Times New Roman</vt:lpstr>
      <vt:lpstr>Metropolitan</vt:lpstr>
      <vt:lpstr> </vt:lpstr>
      <vt:lpstr> </vt:lpstr>
      <vt:lpstr> </vt:lpstr>
      <vt:lpstr> </vt:lpstr>
      <vt:lpstr> </vt:lpstr>
      <vt:lpstr> </vt:lpstr>
      <vt:lpstr>PowerPoint Presentation</vt:lpstr>
      <vt:lpstr> </vt:lpstr>
      <vt:lpstr> </vt:lpstr>
    </vt:vector>
  </TitlesOfParts>
  <Company>MRT Win2Farsi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www.memari98.com</dc:title>
  <dc:creator>www.memari98.com</dc:creator>
  <cp:keywords>www.memari98.com</cp:keywords>
  <cp:lastModifiedBy>MahdYar</cp:lastModifiedBy>
  <cp:revision>20</cp:revision>
  <dcterms:created xsi:type="dcterms:W3CDTF">2007-04-27T12:05:04Z</dcterms:created>
  <dcterms:modified xsi:type="dcterms:W3CDTF">2020-02-20T17:59:07Z</dcterms:modified>
  <cp:category>www.memari98.com</cp:category>
</cp:coreProperties>
</file>