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6" r:id="rId4"/>
    <p:sldId id="271" r:id="rId5"/>
    <p:sldId id="260" r:id="rId6"/>
    <p:sldId id="261" r:id="rId7"/>
    <p:sldId id="272" r:id="rId8"/>
    <p:sldId id="273" r:id="rId9"/>
    <p:sldId id="264" r:id="rId10"/>
    <p:sldId id="265" r:id="rId11"/>
    <p:sldId id="259" r:id="rId12"/>
    <p:sldId id="262" r:id="rId13"/>
    <p:sldId id="269" r:id="rId14"/>
    <p:sldId id="274" r:id="rId15"/>
    <p:sldId id="263" r:id="rId16"/>
    <p:sldId id="267" r:id="rId17"/>
    <p:sldId id="27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21F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1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7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0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A8F94B-3EBA-4FA2-B72E-49F2CB6E5669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39FC94-B3D0-486C-A871-1CD5FA4B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5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238" y="-1751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fa-IR" dirty="0" err="1" smtClean="0">
                <a:cs typeface="Nazanin" panose="00000400000000000000" pitchFamily="2" charset="-78"/>
              </a:rPr>
              <a:t>استادیوم</a:t>
            </a:r>
            <a:r>
              <a:rPr lang="fa-IR" dirty="0" smtClean="0">
                <a:cs typeface="Nazanin" panose="00000400000000000000" pitchFamily="2" charset="-78"/>
              </a:rPr>
              <a:t> </a:t>
            </a:r>
            <a:r>
              <a:rPr lang="fa-IR" dirty="0" err="1" smtClean="0">
                <a:cs typeface="Nazanin" panose="00000400000000000000" pitchFamily="2" charset="-78"/>
              </a:rPr>
              <a:t>ماراکانا</a:t>
            </a:r>
            <a:r>
              <a:rPr lang="fa-IR" dirty="0" smtClean="0">
                <a:cs typeface="Nazanin" panose="00000400000000000000" pitchFamily="2" charset="-78"/>
              </a:rPr>
              <a:t> (جام جهانی 2014)</a:t>
            </a:r>
            <a:br>
              <a:rPr lang="fa-IR" dirty="0" smtClean="0">
                <a:cs typeface="Nazanin" panose="00000400000000000000" pitchFamily="2" charset="-78"/>
              </a:rPr>
            </a:br>
            <a:r>
              <a:rPr lang="fa-IR" dirty="0" smtClean="0">
                <a:cs typeface="Nazanin" panose="00000400000000000000" pitchFamily="2" charset="-78"/>
              </a:rPr>
              <a:t>در برزیل</a:t>
            </a:r>
            <a:endParaRPr lang="en-US" dirty="0"/>
          </a:p>
        </p:txBody>
      </p:sp>
      <p:pic>
        <p:nvPicPr>
          <p:cNvPr id="1026" name="Picture 2" descr="C:\Users\Acer\Documents\Bluetooth Folder\002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112548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ocuments\Bluetooth Folder\014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9432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1455738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Nazanin" panose="00000400000000000000" pitchFamily="2" charset="-78"/>
              </a:rPr>
              <a:t>  خراب شده        </a:t>
            </a:r>
            <a:r>
              <a:rPr lang="fa-IR" dirty="0" smtClean="0">
                <a:solidFill>
                  <a:srgbClr val="21FF56"/>
                </a:solidFill>
                <a:cs typeface="Nazanin" panose="00000400000000000000" pitchFamily="2" charset="-78"/>
              </a:rPr>
              <a:t>جدید        </a:t>
            </a:r>
            <a:r>
              <a:rPr lang="fa-IR" dirty="0" smtClean="0">
                <a:solidFill>
                  <a:srgbClr val="5BD4FF"/>
                </a:solidFill>
                <a:cs typeface="Nazanin" panose="00000400000000000000" pitchFamily="2" charset="-78"/>
              </a:rPr>
              <a:t>دست نخورده</a:t>
            </a:r>
            <a:endParaRPr lang="en-US" dirty="0">
              <a:solidFill>
                <a:srgbClr val="5BD4FF"/>
              </a:solidFill>
            </a:endParaRPr>
          </a:p>
        </p:txBody>
      </p:sp>
      <p:pic>
        <p:nvPicPr>
          <p:cNvPr id="2051" name="Picture 3" descr="C:\Users\Acer\Documents\Bluetooth Folder\007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0" y="1984537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ocuments\Bluetooth Folder\011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0" y="0"/>
            <a:ext cx="8883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ocuments\Bluetooth Folder\022Stadium-Brazilwww.naghsh-negar.ir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"/>
            <a:ext cx="9144000" cy="64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Documents\Bluetooth Folder\000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0353"/>
            <a:ext cx="8785115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ocuments\Bluetooth Folder\012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5654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Nazanin" panose="00000400000000000000" pitchFamily="2" charset="-78"/>
              </a:rPr>
              <a:t>داخل ورزشگاه</a:t>
            </a:r>
          </a:p>
          <a:p>
            <a:pPr algn="ctr"/>
            <a:endParaRPr lang="fa-IR" dirty="0" smtClean="0">
              <a:cs typeface="Nazanin" panose="00000400000000000000" pitchFamily="2" charset="-78"/>
            </a:endParaRPr>
          </a:p>
          <a:p>
            <a:pPr algn="ctr"/>
            <a:endParaRPr lang="fa-IR" dirty="0">
              <a:cs typeface="Nazanin" panose="00000400000000000000" pitchFamily="2" charset="-78"/>
            </a:endParaRPr>
          </a:p>
          <a:p>
            <a:pPr algn="ctr"/>
            <a:endParaRPr lang="fa-IR" dirty="0" smtClean="0">
              <a:cs typeface="Nazanin" panose="00000400000000000000" pitchFamily="2" charset="-78"/>
            </a:endParaRPr>
          </a:p>
          <a:p>
            <a:pPr algn="ctr"/>
            <a:endParaRPr lang="fa-IR" dirty="0">
              <a:cs typeface="Nazanin" panose="00000400000000000000" pitchFamily="2" charset="-78"/>
            </a:endParaRPr>
          </a:p>
          <a:p>
            <a:pPr algn="ctr"/>
            <a:endParaRPr lang="fa-IR" dirty="0" smtClean="0">
              <a:cs typeface="Nazanin" panose="00000400000000000000" pitchFamily="2" charset="-78"/>
            </a:endParaRPr>
          </a:p>
          <a:p>
            <a:pPr algn="ctr"/>
            <a:endParaRPr lang="fa-IR" dirty="0">
              <a:cs typeface="Nazanin" panose="00000400000000000000" pitchFamily="2" charset="-78"/>
            </a:endParaRPr>
          </a:p>
          <a:p>
            <a:pPr algn="ctr"/>
            <a:r>
              <a:rPr lang="fa-IR" dirty="0" smtClean="0">
                <a:cs typeface="Nazanin" panose="00000400000000000000" pitchFamily="2" charset="-78"/>
              </a:rPr>
              <a:t>بیرون ورزشگاه</a:t>
            </a:r>
            <a:endParaRPr lang="en-US" dirty="0"/>
          </a:p>
        </p:txBody>
      </p:sp>
      <p:pic>
        <p:nvPicPr>
          <p:cNvPr id="12290" name="Picture 2" descr="C:\Users\Acer\Documents\Bluetooth Folder\019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cer\Documents\Bluetooth Folder\020Stadium-Brazilwww.naghsh-nega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cer\Documents\Bluetooth Folder\Stadium-Brazilwww.naghsh-negar.ir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cuments\Bluetooth Folder\005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690"/>
            <a:ext cx="9144000" cy="49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cuments\Bluetooth Folder\004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9" y="548680"/>
            <a:ext cx="8015109" cy="4328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Acer\Documents\Bluetooth Folder\Screenshot_2015-10-05-10-48-5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15758" b="51111"/>
          <a:stretch/>
        </p:blipFill>
        <p:spPr bwMode="auto">
          <a:xfrm>
            <a:off x="827584" y="4149080"/>
            <a:ext cx="5688632" cy="2276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ocuments\Bluetooth Folder\017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505"/>
            <a:ext cx="9144000" cy="51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25" y="638120"/>
            <a:ext cx="7772400" cy="1456267"/>
          </a:xfrm>
        </p:spPr>
        <p:txBody>
          <a:bodyPr>
            <a:normAutofit/>
          </a:bodyPr>
          <a:lstStyle/>
          <a:p>
            <a:pPr algn="r"/>
            <a:r>
              <a:rPr lang="fa-IR" sz="3600" dirty="0" err="1" smtClean="0">
                <a:cs typeface="Nazanin" panose="00000400000000000000" pitchFamily="2" charset="-78"/>
              </a:rPr>
              <a:t>استادیوم</a:t>
            </a:r>
            <a:r>
              <a:rPr lang="fa-IR" sz="3600" dirty="0" smtClean="0">
                <a:cs typeface="Nazanin" panose="00000400000000000000" pitchFamily="2" charset="-78"/>
              </a:rPr>
              <a:t> در سال 1950</a:t>
            </a:r>
            <a:endParaRPr lang="en-US" sz="3600" dirty="0"/>
          </a:p>
        </p:txBody>
      </p:sp>
      <p:pic>
        <p:nvPicPr>
          <p:cNvPr id="16386" name="Picture 2" descr="C:\Users\Acer\Documents\Bluetooth Folder\Screenshot_2015-10-05-10-53-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t="17782" r="11402" b="53461"/>
          <a:stretch/>
        </p:blipFill>
        <p:spPr bwMode="auto">
          <a:xfrm>
            <a:off x="-34489" y="1"/>
            <a:ext cx="496855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cer\Documents\Bluetooth Folder\002Stadium-Brazilwww.naghsh-negar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9" y="3702969"/>
            <a:ext cx="4966708" cy="31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ck Arc 3"/>
          <p:cNvSpPr/>
          <p:nvPr/>
        </p:nvSpPr>
        <p:spPr>
          <a:xfrm>
            <a:off x="1573698" y="1366254"/>
            <a:ext cx="1963752" cy="686000"/>
          </a:xfrm>
          <a:custGeom>
            <a:avLst/>
            <a:gdLst>
              <a:gd name="connsiteX0" fmla="*/ 0 w 2019169"/>
              <a:gd name="connsiteY0" fmla="*/ 630369 h 1260737"/>
              <a:gd name="connsiteX1" fmla="*/ 1009585 w 2019169"/>
              <a:gd name="connsiteY1" fmla="*/ 0 h 1260737"/>
              <a:gd name="connsiteX2" fmla="*/ 2019170 w 2019169"/>
              <a:gd name="connsiteY2" fmla="*/ 630369 h 1260737"/>
              <a:gd name="connsiteX3" fmla="*/ 1703985 w 2019169"/>
              <a:gd name="connsiteY3" fmla="*/ 630369 h 1260737"/>
              <a:gd name="connsiteX4" fmla="*/ 1009585 w 2019169"/>
              <a:gd name="connsiteY4" fmla="*/ 315185 h 1260737"/>
              <a:gd name="connsiteX5" fmla="*/ 315185 w 2019169"/>
              <a:gd name="connsiteY5" fmla="*/ 630369 h 1260737"/>
              <a:gd name="connsiteX6" fmla="*/ 0 w 2019169"/>
              <a:gd name="connsiteY6" fmla="*/ 630369 h 1260737"/>
              <a:gd name="connsiteX0" fmla="*/ 0 w 2019170"/>
              <a:gd name="connsiteY0" fmla="*/ 630369 h 630369"/>
              <a:gd name="connsiteX1" fmla="*/ 1009585 w 2019170"/>
              <a:gd name="connsiteY1" fmla="*/ 0 h 630369"/>
              <a:gd name="connsiteX2" fmla="*/ 2019170 w 2019170"/>
              <a:gd name="connsiteY2" fmla="*/ 630369 h 630369"/>
              <a:gd name="connsiteX3" fmla="*/ 1703985 w 2019170"/>
              <a:gd name="connsiteY3" fmla="*/ 630369 h 630369"/>
              <a:gd name="connsiteX4" fmla="*/ 968021 w 2019170"/>
              <a:gd name="connsiteY4" fmla="*/ 190495 h 630369"/>
              <a:gd name="connsiteX5" fmla="*/ 315185 w 2019170"/>
              <a:gd name="connsiteY5" fmla="*/ 630369 h 630369"/>
              <a:gd name="connsiteX6" fmla="*/ 0 w 2019170"/>
              <a:gd name="connsiteY6" fmla="*/ 630369 h 630369"/>
              <a:gd name="connsiteX0" fmla="*/ 0 w 2019170"/>
              <a:gd name="connsiteY0" fmla="*/ 630369 h 630369"/>
              <a:gd name="connsiteX1" fmla="*/ 1009585 w 2019170"/>
              <a:gd name="connsiteY1" fmla="*/ 0 h 630369"/>
              <a:gd name="connsiteX2" fmla="*/ 2019170 w 2019170"/>
              <a:gd name="connsiteY2" fmla="*/ 630369 h 630369"/>
              <a:gd name="connsiteX3" fmla="*/ 1648567 w 2019170"/>
              <a:gd name="connsiteY3" fmla="*/ 630369 h 630369"/>
              <a:gd name="connsiteX4" fmla="*/ 968021 w 2019170"/>
              <a:gd name="connsiteY4" fmla="*/ 190495 h 630369"/>
              <a:gd name="connsiteX5" fmla="*/ 315185 w 2019170"/>
              <a:gd name="connsiteY5" fmla="*/ 630369 h 630369"/>
              <a:gd name="connsiteX6" fmla="*/ 0 w 2019170"/>
              <a:gd name="connsiteY6" fmla="*/ 630369 h 630369"/>
              <a:gd name="connsiteX0" fmla="*/ 0 w 1963752"/>
              <a:gd name="connsiteY0" fmla="*/ 630582 h 686000"/>
              <a:gd name="connsiteX1" fmla="*/ 1009585 w 1963752"/>
              <a:gd name="connsiteY1" fmla="*/ 213 h 686000"/>
              <a:gd name="connsiteX2" fmla="*/ 1963752 w 1963752"/>
              <a:gd name="connsiteY2" fmla="*/ 686000 h 686000"/>
              <a:gd name="connsiteX3" fmla="*/ 1648567 w 1963752"/>
              <a:gd name="connsiteY3" fmla="*/ 630582 h 686000"/>
              <a:gd name="connsiteX4" fmla="*/ 968021 w 1963752"/>
              <a:gd name="connsiteY4" fmla="*/ 190708 h 686000"/>
              <a:gd name="connsiteX5" fmla="*/ 315185 w 1963752"/>
              <a:gd name="connsiteY5" fmla="*/ 630582 h 686000"/>
              <a:gd name="connsiteX6" fmla="*/ 0 w 1963752"/>
              <a:gd name="connsiteY6" fmla="*/ 630582 h 6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752" h="686000">
                <a:moveTo>
                  <a:pt x="0" y="630582"/>
                </a:moveTo>
                <a:cubicBezTo>
                  <a:pt x="0" y="282439"/>
                  <a:pt x="682293" y="-9023"/>
                  <a:pt x="1009585" y="213"/>
                </a:cubicBezTo>
                <a:cubicBezTo>
                  <a:pt x="1336877" y="9449"/>
                  <a:pt x="1963752" y="337857"/>
                  <a:pt x="1963752" y="686000"/>
                </a:cubicBezTo>
                <a:lnTo>
                  <a:pt x="1648567" y="630582"/>
                </a:lnTo>
                <a:cubicBezTo>
                  <a:pt x="1648567" y="456511"/>
                  <a:pt x="1351528" y="190708"/>
                  <a:pt x="968021" y="190708"/>
                </a:cubicBezTo>
                <a:cubicBezTo>
                  <a:pt x="584514" y="190708"/>
                  <a:pt x="315185" y="456511"/>
                  <a:pt x="315185" y="630582"/>
                </a:cubicBezTo>
                <a:lnTo>
                  <a:pt x="0" y="630582"/>
                </a:lnTo>
                <a:close/>
              </a:path>
            </a:pathLst>
          </a:custGeom>
          <a:solidFill>
            <a:srgbClr val="FF0000">
              <a:alpha val="45000"/>
            </a:srgbClr>
          </a:solidFill>
          <a:ln>
            <a:solidFill>
              <a:schemeClr val="accent6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863125" y="764557"/>
            <a:ext cx="3410762" cy="2454359"/>
          </a:xfrm>
          <a:custGeom>
            <a:avLst/>
            <a:gdLst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665487 w 3600400"/>
              <a:gd name="connsiteY5" fmla="*/ 1330974 h 2661948"/>
              <a:gd name="connsiteX6" fmla="*/ 1800200 w 3600400"/>
              <a:gd name="connsiteY6" fmla="*/ 1996461 h 2661948"/>
              <a:gd name="connsiteX7" fmla="*/ 2934913 w 3600400"/>
              <a:gd name="connsiteY7" fmla="*/ 1330974 h 2661948"/>
              <a:gd name="connsiteX8" fmla="*/ 1800200 w 3600400"/>
              <a:gd name="connsiteY8" fmla="*/ 665487 h 2661948"/>
              <a:gd name="connsiteX9" fmla="*/ 665487 w 3600400"/>
              <a:gd name="connsiteY9" fmla="*/ 1330974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665487 w 3600400"/>
              <a:gd name="connsiteY5" fmla="*/ 1330974 h 2661948"/>
              <a:gd name="connsiteX6" fmla="*/ 1800200 w 3600400"/>
              <a:gd name="connsiteY6" fmla="*/ 1996461 h 2661948"/>
              <a:gd name="connsiteX7" fmla="*/ 2934913 w 3600400"/>
              <a:gd name="connsiteY7" fmla="*/ 1330974 h 2661948"/>
              <a:gd name="connsiteX8" fmla="*/ 1800200 w 3600400"/>
              <a:gd name="connsiteY8" fmla="*/ 360687 h 2661948"/>
              <a:gd name="connsiteX9" fmla="*/ 665487 w 3600400"/>
              <a:gd name="connsiteY9" fmla="*/ 1330974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1800200 w 3600400"/>
              <a:gd name="connsiteY6" fmla="*/ 1996461 h 2661948"/>
              <a:gd name="connsiteX7" fmla="*/ 2934913 w 3600400"/>
              <a:gd name="connsiteY7" fmla="*/ 1330974 h 2661948"/>
              <a:gd name="connsiteX8" fmla="*/ 1800200 w 3600400"/>
              <a:gd name="connsiteY8" fmla="*/ 360687 h 2661948"/>
              <a:gd name="connsiteX9" fmla="*/ 332978 w 3600400"/>
              <a:gd name="connsiteY9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1800200 w 3600400"/>
              <a:gd name="connsiteY6" fmla="*/ 1996461 h 2661948"/>
              <a:gd name="connsiteX7" fmla="*/ 2934913 w 3600400"/>
              <a:gd name="connsiteY7" fmla="*/ 1330974 h 2661948"/>
              <a:gd name="connsiteX8" fmla="*/ 1800200 w 3600400"/>
              <a:gd name="connsiteY8" fmla="*/ 360687 h 2661948"/>
              <a:gd name="connsiteX9" fmla="*/ 769912 w 3600400"/>
              <a:gd name="connsiteY9" fmla="*/ 585401 h 2661948"/>
              <a:gd name="connsiteX10" fmla="*/ 332978 w 3600400"/>
              <a:gd name="connsiteY10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1800200 w 3600400"/>
              <a:gd name="connsiteY6" fmla="*/ 1996461 h 2661948"/>
              <a:gd name="connsiteX7" fmla="*/ 2934913 w 3600400"/>
              <a:gd name="connsiteY7" fmla="*/ 1330974 h 2661948"/>
              <a:gd name="connsiteX8" fmla="*/ 2626421 w 3600400"/>
              <a:gd name="connsiteY8" fmla="*/ 557692 h 2661948"/>
              <a:gd name="connsiteX9" fmla="*/ 1800200 w 3600400"/>
              <a:gd name="connsiteY9" fmla="*/ 360687 h 2661948"/>
              <a:gd name="connsiteX10" fmla="*/ 769912 w 3600400"/>
              <a:gd name="connsiteY10" fmla="*/ 585401 h 2661948"/>
              <a:gd name="connsiteX11" fmla="*/ 332978 w 3600400"/>
              <a:gd name="connsiteY11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1800200 w 3600400"/>
              <a:gd name="connsiteY6" fmla="*/ 1996461 h 2661948"/>
              <a:gd name="connsiteX7" fmla="*/ 3170440 w 3600400"/>
              <a:gd name="connsiteY7" fmla="*/ 1372537 h 2661948"/>
              <a:gd name="connsiteX8" fmla="*/ 2626421 w 3600400"/>
              <a:gd name="connsiteY8" fmla="*/ 557692 h 2661948"/>
              <a:gd name="connsiteX9" fmla="*/ 1800200 w 3600400"/>
              <a:gd name="connsiteY9" fmla="*/ 360687 h 2661948"/>
              <a:gd name="connsiteX10" fmla="*/ 769912 w 3600400"/>
              <a:gd name="connsiteY10" fmla="*/ 585401 h 2661948"/>
              <a:gd name="connsiteX11" fmla="*/ 332978 w 3600400"/>
              <a:gd name="connsiteY11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1800200 w 3600400"/>
              <a:gd name="connsiteY6" fmla="*/ 1996461 h 2661948"/>
              <a:gd name="connsiteX7" fmla="*/ 2695694 w 3600400"/>
              <a:gd name="connsiteY7" fmla="*/ 2026274 h 2661948"/>
              <a:gd name="connsiteX8" fmla="*/ 3170440 w 3600400"/>
              <a:gd name="connsiteY8" fmla="*/ 1372537 h 2661948"/>
              <a:gd name="connsiteX9" fmla="*/ 2626421 w 3600400"/>
              <a:gd name="connsiteY9" fmla="*/ 557692 h 2661948"/>
              <a:gd name="connsiteX10" fmla="*/ 1800200 w 3600400"/>
              <a:gd name="connsiteY10" fmla="*/ 360687 h 2661948"/>
              <a:gd name="connsiteX11" fmla="*/ 769912 w 3600400"/>
              <a:gd name="connsiteY11" fmla="*/ 585401 h 2661948"/>
              <a:gd name="connsiteX12" fmla="*/ 332978 w 3600400"/>
              <a:gd name="connsiteY12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1744782 w 3600400"/>
              <a:gd name="connsiteY6" fmla="*/ 2218134 h 2661948"/>
              <a:gd name="connsiteX7" fmla="*/ 2695694 w 3600400"/>
              <a:gd name="connsiteY7" fmla="*/ 2026274 h 2661948"/>
              <a:gd name="connsiteX8" fmla="*/ 3170440 w 3600400"/>
              <a:gd name="connsiteY8" fmla="*/ 1372537 h 2661948"/>
              <a:gd name="connsiteX9" fmla="*/ 2626421 w 3600400"/>
              <a:gd name="connsiteY9" fmla="*/ 557692 h 2661948"/>
              <a:gd name="connsiteX10" fmla="*/ 1800200 w 3600400"/>
              <a:gd name="connsiteY10" fmla="*/ 360687 h 2661948"/>
              <a:gd name="connsiteX11" fmla="*/ 769912 w 3600400"/>
              <a:gd name="connsiteY11" fmla="*/ 585401 h 2661948"/>
              <a:gd name="connsiteX12" fmla="*/ 332978 w 3600400"/>
              <a:gd name="connsiteY12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44782 w 3600400"/>
              <a:gd name="connsiteY7" fmla="*/ 2218134 h 2661948"/>
              <a:gd name="connsiteX8" fmla="*/ 2695694 w 3600400"/>
              <a:gd name="connsiteY8" fmla="*/ 2026274 h 2661948"/>
              <a:gd name="connsiteX9" fmla="*/ 3170440 w 3600400"/>
              <a:gd name="connsiteY9" fmla="*/ 1372537 h 2661948"/>
              <a:gd name="connsiteX10" fmla="*/ 2626421 w 3600400"/>
              <a:gd name="connsiteY10" fmla="*/ 557692 h 2661948"/>
              <a:gd name="connsiteX11" fmla="*/ 1800200 w 3600400"/>
              <a:gd name="connsiteY11" fmla="*/ 360687 h 2661948"/>
              <a:gd name="connsiteX12" fmla="*/ 769912 w 3600400"/>
              <a:gd name="connsiteY12" fmla="*/ 585401 h 2661948"/>
              <a:gd name="connsiteX13" fmla="*/ 332978 w 3600400"/>
              <a:gd name="connsiteY13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44782 w 3600400"/>
              <a:gd name="connsiteY7" fmla="*/ 2218134 h 2661948"/>
              <a:gd name="connsiteX8" fmla="*/ 2695694 w 3600400"/>
              <a:gd name="connsiteY8" fmla="*/ 2026274 h 2661948"/>
              <a:gd name="connsiteX9" fmla="*/ 3170440 w 3600400"/>
              <a:gd name="connsiteY9" fmla="*/ 1372537 h 2661948"/>
              <a:gd name="connsiteX10" fmla="*/ 3028203 w 3600400"/>
              <a:gd name="connsiteY10" fmla="*/ 807074 h 2661948"/>
              <a:gd name="connsiteX11" fmla="*/ 2626421 w 3600400"/>
              <a:gd name="connsiteY11" fmla="*/ 557692 h 2661948"/>
              <a:gd name="connsiteX12" fmla="*/ 1800200 w 3600400"/>
              <a:gd name="connsiteY12" fmla="*/ 360687 h 2661948"/>
              <a:gd name="connsiteX13" fmla="*/ 769912 w 3600400"/>
              <a:gd name="connsiteY13" fmla="*/ 585401 h 2661948"/>
              <a:gd name="connsiteX14" fmla="*/ 332978 w 3600400"/>
              <a:gd name="connsiteY14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44782 w 3600400"/>
              <a:gd name="connsiteY7" fmla="*/ 2218134 h 2661948"/>
              <a:gd name="connsiteX8" fmla="*/ 2695694 w 3600400"/>
              <a:gd name="connsiteY8" fmla="*/ 2026274 h 2661948"/>
              <a:gd name="connsiteX9" fmla="*/ 3170440 w 3600400"/>
              <a:gd name="connsiteY9" fmla="*/ 1372537 h 2661948"/>
              <a:gd name="connsiteX10" fmla="*/ 3028203 w 3600400"/>
              <a:gd name="connsiteY10" fmla="*/ 807074 h 2661948"/>
              <a:gd name="connsiteX11" fmla="*/ 2626421 w 3600400"/>
              <a:gd name="connsiteY11" fmla="*/ 557692 h 2661948"/>
              <a:gd name="connsiteX12" fmla="*/ 2418603 w 3600400"/>
              <a:gd name="connsiteY12" fmla="*/ 405292 h 2661948"/>
              <a:gd name="connsiteX13" fmla="*/ 1800200 w 3600400"/>
              <a:gd name="connsiteY13" fmla="*/ 360687 h 2661948"/>
              <a:gd name="connsiteX14" fmla="*/ 769912 w 3600400"/>
              <a:gd name="connsiteY14" fmla="*/ 585401 h 2661948"/>
              <a:gd name="connsiteX15" fmla="*/ 332978 w 3600400"/>
              <a:gd name="connsiteY15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44782 w 3600400"/>
              <a:gd name="connsiteY7" fmla="*/ 2218134 h 2661948"/>
              <a:gd name="connsiteX8" fmla="*/ 2695694 w 3600400"/>
              <a:gd name="connsiteY8" fmla="*/ 2026274 h 2661948"/>
              <a:gd name="connsiteX9" fmla="*/ 3170440 w 3600400"/>
              <a:gd name="connsiteY9" fmla="*/ 1372537 h 2661948"/>
              <a:gd name="connsiteX10" fmla="*/ 3028203 w 3600400"/>
              <a:gd name="connsiteY10" fmla="*/ 807074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00200 w 3600400"/>
              <a:gd name="connsiteY13" fmla="*/ 360687 h 2661948"/>
              <a:gd name="connsiteX14" fmla="*/ 769912 w 3600400"/>
              <a:gd name="connsiteY14" fmla="*/ 585401 h 2661948"/>
              <a:gd name="connsiteX15" fmla="*/ 332978 w 3600400"/>
              <a:gd name="connsiteY15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44782 w 3600400"/>
              <a:gd name="connsiteY7" fmla="*/ 2218134 h 2661948"/>
              <a:gd name="connsiteX8" fmla="*/ 2695694 w 3600400"/>
              <a:gd name="connsiteY8" fmla="*/ 2026274 h 2661948"/>
              <a:gd name="connsiteX9" fmla="*/ 3170440 w 3600400"/>
              <a:gd name="connsiteY9" fmla="*/ 1372537 h 2661948"/>
              <a:gd name="connsiteX10" fmla="*/ 3028203 w 3600400"/>
              <a:gd name="connsiteY10" fmla="*/ 807074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00200 w 3600400"/>
              <a:gd name="connsiteY13" fmla="*/ 360687 h 2661948"/>
              <a:gd name="connsiteX14" fmla="*/ 1365657 w 3600400"/>
              <a:gd name="connsiteY14" fmla="*/ 363729 h 2661948"/>
              <a:gd name="connsiteX15" fmla="*/ 769912 w 3600400"/>
              <a:gd name="connsiteY15" fmla="*/ 585401 h 2661948"/>
              <a:gd name="connsiteX16" fmla="*/ 332978 w 3600400"/>
              <a:gd name="connsiteY16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44782 w 3600400"/>
              <a:gd name="connsiteY7" fmla="*/ 2218134 h 2661948"/>
              <a:gd name="connsiteX8" fmla="*/ 2695694 w 3600400"/>
              <a:gd name="connsiteY8" fmla="*/ 2026274 h 2661948"/>
              <a:gd name="connsiteX9" fmla="*/ 3170440 w 3600400"/>
              <a:gd name="connsiteY9" fmla="*/ 1372537 h 2661948"/>
              <a:gd name="connsiteX10" fmla="*/ 3028203 w 3600400"/>
              <a:gd name="connsiteY10" fmla="*/ 807074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64421 w 3600400"/>
              <a:gd name="connsiteY13" fmla="*/ 294456 h 2661948"/>
              <a:gd name="connsiteX14" fmla="*/ 1800200 w 3600400"/>
              <a:gd name="connsiteY14" fmla="*/ 360687 h 2661948"/>
              <a:gd name="connsiteX15" fmla="*/ 1365657 w 3600400"/>
              <a:gd name="connsiteY15" fmla="*/ 363729 h 2661948"/>
              <a:gd name="connsiteX16" fmla="*/ 769912 w 3600400"/>
              <a:gd name="connsiteY16" fmla="*/ 585401 h 2661948"/>
              <a:gd name="connsiteX17" fmla="*/ 332978 w 3600400"/>
              <a:gd name="connsiteY17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72491 w 3600400"/>
              <a:gd name="connsiteY7" fmla="*/ 1968752 h 2661948"/>
              <a:gd name="connsiteX8" fmla="*/ 2695694 w 3600400"/>
              <a:gd name="connsiteY8" fmla="*/ 2026274 h 2661948"/>
              <a:gd name="connsiteX9" fmla="*/ 3170440 w 3600400"/>
              <a:gd name="connsiteY9" fmla="*/ 1372537 h 2661948"/>
              <a:gd name="connsiteX10" fmla="*/ 3028203 w 3600400"/>
              <a:gd name="connsiteY10" fmla="*/ 807074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64421 w 3600400"/>
              <a:gd name="connsiteY13" fmla="*/ 294456 h 2661948"/>
              <a:gd name="connsiteX14" fmla="*/ 1800200 w 3600400"/>
              <a:gd name="connsiteY14" fmla="*/ 360687 h 2661948"/>
              <a:gd name="connsiteX15" fmla="*/ 1365657 w 3600400"/>
              <a:gd name="connsiteY15" fmla="*/ 363729 h 2661948"/>
              <a:gd name="connsiteX16" fmla="*/ 769912 w 3600400"/>
              <a:gd name="connsiteY16" fmla="*/ 585401 h 2661948"/>
              <a:gd name="connsiteX17" fmla="*/ 332978 w 3600400"/>
              <a:gd name="connsiteY17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72491 w 3600400"/>
              <a:gd name="connsiteY7" fmla="*/ 1968752 h 2661948"/>
              <a:gd name="connsiteX8" fmla="*/ 2584858 w 3600400"/>
              <a:gd name="connsiteY8" fmla="*/ 1860020 h 2661948"/>
              <a:gd name="connsiteX9" fmla="*/ 3170440 w 3600400"/>
              <a:gd name="connsiteY9" fmla="*/ 1372537 h 2661948"/>
              <a:gd name="connsiteX10" fmla="*/ 3028203 w 3600400"/>
              <a:gd name="connsiteY10" fmla="*/ 807074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64421 w 3600400"/>
              <a:gd name="connsiteY13" fmla="*/ 294456 h 2661948"/>
              <a:gd name="connsiteX14" fmla="*/ 1800200 w 3600400"/>
              <a:gd name="connsiteY14" fmla="*/ 360687 h 2661948"/>
              <a:gd name="connsiteX15" fmla="*/ 1365657 w 3600400"/>
              <a:gd name="connsiteY15" fmla="*/ 363729 h 2661948"/>
              <a:gd name="connsiteX16" fmla="*/ 769912 w 3600400"/>
              <a:gd name="connsiteY16" fmla="*/ 585401 h 2661948"/>
              <a:gd name="connsiteX17" fmla="*/ 332978 w 3600400"/>
              <a:gd name="connsiteY17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72491 w 3600400"/>
              <a:gd name="connsiteY7" fmla="*/ 1968752 h 2661948"/>
              <a:gd name="connsiteX8" fmla="*/ 2584858 w 3600400"/>
              <a:gd name="connsiteY8" fmla="*/ 1860020 h 2661948"/>
              <a:gd name="connsiteX9" fmla="*/ 3059603 w 3600400"/>
              <a:gd name="connsiteY9" fmla="*/ 1372537 h 2661948"/>
              <a:gd name="connsiteX10" fmla="*/ 3028203 w 3600400"/>
              <a:gd name="connsiteY10" fmla="*/ 807074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64421 w 3600400"/>
              <a:gd name="connsiteY13" fmla="*/ 294456 h 2661948"/>
              <a:gd name="connsiteX14" fmla="*/ 1800200 w 3600400"/>
              <a:gd name="connsiteY14" fmla="*/ 360687 h 2661948"/>
              <a:gd name="connsiteX15" fmla="*/ 1365657 w 3600400"/>
              <a:gd name="connsiteY15" fmla="*/ 363729 h 2661948"/>
              <a:gd name="connsiteX16" fmla="*/ 769912 w 3600400"/>
              <a:gd name="connsiteY16" fmla="*/ 585401 h 2661948"/>
              <a:gd name="connsiteX17" fmla="*/ 332978 w 3600400"/>
              <a:gd name="connsiteY17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332978 w 3600400"/>
              <a:gd name="connsiteY5" fmla="*/ 1317120 h 2661948"/>
              <a:gd name="connsiteX6" fmla="*/ 839185 w 3600400"/>
              <a:gd name="connsiteY6" fmla="*/ 1984710 h 2661948"/>
              <a:gd name="connsiteX7" fmla="*/ 1772491 w 3600400"/>
              <a:gd name="connsiteY7" fmla="*/ 1968752 h 2661948"/>
              <a:gd name="connsiteX8" fmla="*/ 2584858 w 3600400"/>
              <a:gd name="connsiteY8" fmla="*/ 1860020 h 2661948"/>
              <a:gd name="connsiteX9" fmla="*/ 3059603 w 3600400"/>
              <a:gd name="connsiteY9" fmla="*/ 1372537 h 2661948"/>
              <a:gd name="connsiteX10" fmla="*/ 2986640 w 3600400"/>
              <a:gd name="connsiteY10" fmla="*/ 820928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64421 w 3600400"/>
              <a:gd name="connsiteY13" fmla="*/ 294456 h 2661948"/>
              <a:gd name="connsiteX14" fmla="*/ 1800200 w 3600400"/>
              <a:gd name="connsiteY14" fmla="*/ 360687 h 2661948"/>
              <a:gd name="connsiteX15" fmla="*/ 1365657 w 3600400"/>
              <a:gd name="connsiteY15" fmla="*/ 363729 h 2661948"/>
              <a:gd name="connsiteX16" fmla="*/ 769912 w 3600400"/>
              <a:gd name="connsiteY16" fmla="*/ 585401 h 2661948"/>
              <a:gd name="connsiteX17" fmla="*/ 332978 w 3600400"/>
              <a:gd name="connsiteY17" fmla="*/ 1317120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637778 w 3600400"/>
              <a:gd name="connsiteY5" fmla="*/ 1289411 h 2661948"/>
              <a:gd name="connsiteX6" fmla="*/ 839185 w 3600400"/>
              <a:gd name="connsiteY6" fmla="*/ 1984710 h 2661948"/>
              <a:gd name="connsiteX7" fmla="*/ 1772491 w 3600400"/>
              <a:gd name="connsiteY7" fmla="*/ 1968752 h 2661948"/>
              <a:gd name="connsiteX8" fmla="*/ 2584858 w 3600400"/>
              <a:gd name="connsiteY8" fmla="*/ 1860020 h 2661948"/>
              <a:gd name="connsiteX9" fmla="*/ 3059603 w 3600400"/>
              <a:gd name="connsiteY9" fmla="*/ 1372537 h 2661948"/>
              <a:gd name="connsiteX10" fmla="*/ 2986640 w 3600400"/>
              <a:gd name="connsiteY10" fmla="*/ 820928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64421 w 3600400"/>
              <a:gd name="connsiteY13" fmla="*/ 294456 h 2661948"/>
              <a:gd name="connsiteX14" fmla="*/ 1800200 w 3600400"/>
              <a:gd name="connsiteY14" fmla="*/ 360687 h 2661948"/>
              <a:gd name="connsiteX15" fmla="*/ 1365657 w 3600400"/>
              <a:gd name="connsiteY15" fmla="*/ 363729 h 2661948"/>
              <a:gd name="connsiteX16" fmla="*/ 769912 w 3600400"/>
              <a:gd name="connsiteY16" fmla="*/ 585401 h 2661948"/>
              <a:gd name="connsiteX17" fmla="*/ 637778 w 3600400"/>
              <a:gd name="connsiteY17" fmla="*/ 1289411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637778 w 3600400"/>
              <a:gd name="connsiteY5" fmla="*/ 1289411 h 2661948"/>
              <a:gd name="connsiteX6" fmla="*/ 839185 w 3600400"/>
              <a:gd name="connsiteY6" fmla="*/ 1984710 h 2661948"/>
              <a:gd name="connsiteX7" fmla="*/ 1772491 w 3600400"/>
              <a:gd name="connsiteY7" fmla="*/ 1968752 h 2661948"/>
              <a:gd name="connsiteX8" fmla="*/ 2584858 w 3600400"/>
              <a:gd name="connsiteY8" fmla="*/ 1860020 h 2661948"/>
              <a:gd name="connsiteX9" fmla="*/ 3059603 w 3600400"/>
              <a:gd name="connsiteY9" fmla="*/ 1372537 h 2661948"/>
              <a:gd name="connsiteX10" fmla="*/ 2986640 w 3600400"/>
              <a:gd name="connsiteY10" fmla="*/ 820928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64421 w 3600400"/>
              <a:gd name="connsiteY13" fmla="*/ 294456 h 2661948"/>
              <a:gd name="connsiteX14" fmla="*/ 1800200 w 3600400"/>
              <a:gd name="connsiteY14" fmla="*/ 360687 h 2661948"/>
              <a:gd name="connsiteX15" fmla="*/ 1365657 w 3600400"/>
              <a:gd name="connsiteY15" fmla="*/ 363729 h 2661948"/>
              <a:gd name="connsiteX16" fmla="*/ 825331 w 3600400"/>
              <a:gd name="connsiteY16" fmla="*/ 599256 h 2661948"/>
              <a:gd name="connsiteX17" fmla="*/ 637778 w 3600400"/>
              <a:gd name="connsiteY17" fmla="*/ 1289411 h 2661948"/>
              <a:gd name="connsiteX0" fmla="*/ 0 w 3600400"/>
              <a:gd name="connsiteY0" fmla="*/ 1330974 h 2661948"/>
              <a:gd name="connsiteX1" fmla="*/ 1800200 w 3600400"/>
              <a:gd name="connsiteY1" fmla="*/ 0 h 2661948"/>
              <a:gd name="connsiteX2" fmla="*/ 3600400 w 3600400"/>
              <a:gd name="connsiteY2" fmla="*/ 1330974 h 2661948"/>
              <a:gd name="connsiteX3" fmla="*/ 1800200 w 3600400"/>
              <a:gd name="connsiteY3" fmla="*/ 2661948 h 2661948"/>
              <a:gd name="connsiteX4" fmla="*/ 0 w 3600400"/>
              <a:gd name="connsiteY4" fmla="*/ 1330974 h 2661948"/>
              <a:gd name="connsiteX5" fmla="*/ 637778 w 3600400"/>
              <a:gd name="connsiteY5" fmla="*/ 1289411 h 2661948"/>
              <a:gd name="connsiteX6" fmla="*/ 1047003 w 3600400"/>
              <a:gd name="connsiteY6" fmla="*/ 1763037 h 2661948"/>
              <a:gd name="connsiteX7" fmla="*/ 1772491 w 3600400"/>
              <a:gd name="connsiteY7" fmla="*/ 1968752 h 2661948"/>
              <a:gd name="connsiteX8" fmla="*/ 2584858 w 3600400"/>
              <a:gd name="connsiteY8" fmla="*/ 1860020 h 2661948"/>
              <a:gd name="connsiteX9" fmla="*/ 3059603 w 3600400"/>
              <a:gd name="connsiteY9" fmla="*/ 1372537 h 2661948"/>
              <a:gd name="connsiteX10" fmla="*/ 2986640 w 3600400"/>
              <a:gd name="connsiteY10" fmla="*/ 820928 h 2661948"/>
              <a:gd name="connsiteX11" fmla="*/ 2654130 w 3600400"/>
              <a:gd name="connsiteY11" fmla="*/ 516128 h 2661948"/>
              <a:gd name="connsiteX12" fmla="*/ 2418603 w 3600400"/>
              <a:gd name="connsiteY12" fmla="*/ 405292 h 2661948"/>
              <a:gd name="connsiteX13" fmla="*/ 1864421 w 3600400"/>
              <a:gd name="connsiteY13" fmla="*/ 294456 h 2661948"/>
              <a:gd name="connsiteX14" fmla="*/ 1800200 w 3600400"/>
              <a:gd name="connsiteY14" fmla="*/ 360687 h 2661948"/>
              <a:gd name="connsiteX15" fmla="*/ 1365657 w 3600400"/>
              <a:gd name="connsiteY15" fmla="*/ 363729 h 2661948"/>
              <a:gd name="connsiteX16" fmla="*/ 825331 w 3600400"/>
              <a:gd name="connsiteY16" fmla="*/ 599256 h 2661948"/>
              <a:gd name="connsiteX17" fmla="*/ 637778 w 3600400"/>
              <a:gd name="connsiteY17" fmla="*/ 1289411 h 2661948"/>
              <a:gd name="connsiteX0" fmla="*/ 0 w 3600400"/>
              <a:gd name="connsiteY0" fmla="*/ 1330974 h 2481839"/>
              <a:gd name="connsiteX1" fmla="*/ 1800200 w 3600400"/>
              <a:gd name="connsiteY1" fmla="*/ 0 h 2481839"/>
              <a:gd name="connsiteX2" fmla="*/ 3600400 w 3600400"/>
              <a:gd name="connsiteY2" fmla="*/ 1330974 h 2481839"/>
              <a:gd name="connsiteX3" fmla="*/ 1800200 w 3600400"/>
              <a:gd name="connsiteY3" fmla="*/ 2481839 h 2481839"/>
              <a:gd name="connsiteX4" fmla="*/ 0 w 3600400"/>
              <a:gd name="connsiteY4" fmla="*/ 1330974 h 2481839"/>
              <a:gd name="connsiteX5" fmla="*/ 637778 w 3600400"/>
              <a:gd name="connsiteY5" fmla="*/ 1289411 h 2481839"/>
              <a:gd name="connsiteX6" fmla="*/ 1047003 w 3600400"/>
              <a:gd name="connsiteY6" fmla="*/ 1763037 h 2481839"/>
              <a:gd name="connsiteX7" fmla="*/ 1772491 w 3600400"/>
              <a:gd name="connsiteY7" fmla="*/ 1968752 h 2481839"/>
              <a:gd name="connsiteX8" fmla="*/ 2584858 w 3600400"/>
              <a:gd name="connsiteY8" fmla="*/ 1860020 h 2481839"/>
              <a:gd name="connsiteX9" fmla="*/ 3059603 w 3600400"/>
              <a:gd name="connsiteY9" fmla="*/ 1372537 h 2481839"/>
              <a:gd name="connsiteX10" fmla="*/ 2986640 w 3600400"/>
              <a:gd name="connsiteY10" fmla="*/ 820928 h 2481839"/>
              <a:gd name="connsiteX11" fmla="*/ 2654130 w 3600400"/>
              <a:gd name="connsiteY11" fmla="*/ 516128 h 2481839"/>
              <a:gd name="connsiteX12" fmla="*/ 2418603 w 3600400"/>
              <a:gd name="connsiteY12" fmla="*/ 405292 h 2481839"/>
              <a:gd name="connsiteX13" fmla="*/ 1864421 w 3600400"/>
              <a:gd name="connsiteY13" fmla="*/ 294456 h 2481839"/>
              <a:gd name="connsiteX14" fmla="*/ 1800200 w 3600400"/>
              <a:gd name="connsiteY14" fmla="*/ 360687 h 2481839"/>
              <a:gd name="connsiteX15" fmla="*/ 1365657 w 3600400"/>
              <a:gd name="connsiteY15" fmla="*/ 363729 h 2481839"/>
              <a:gd name="connsiteX16" fmla="*/ 825331 w 3600400"/>
              <a:gd name="connsiteY16" fmla="*/ 599256 h 2481839"/>
              <a:gd name="connsiteX17" fmla="*/ 637778 w 3600400"/>
              <a:gd name="connsiteY17" fmla="*/ 1289411 h 2481839"/>
              <a:gd name="connsiteX0" fmla="*/ 0 w 3531127"/>
              <a:gd name="connsiteY0" fmla="*/ 1317123 h 2481848"/>
              <a:gd name="connsiteX1" fmla="*/ 1730927 w 3531127"/>
              <a:gd name="connsiteY1" fmla="*/ 4 h 2481848"/>
              <a:gd name="connsiteX2" fmla="*/ 3531127 w 3531127"/>
              <a:gd name="connsiteY2" fmla="*/ 1330978 h 2481848"/>
              <a:gd name="connsiteX3" fmla="*/ 1730927 w 3531127"/>
              <a:gd name="connsiteY3" fmla="*/ 2481843 h 2481848"/>
              <a:gd name="connsiteX4" fmla="*/ 0 w 3531127"/>
              <a:gd name="connsiteY4" fmla="*/ 1317123 h 2481848"/>
              <a:gd name="connsiteX5" fmla="*/ 568505 w 3531127"/>
              <a:gd name="connsiteY5" fmla="*/ 1289415 h 2481848"/>
              <a:gd name="connsiteX6" fmla="*/ 977730 w 3531127"/>
              <a:gd name="connsiteY6" fmla="*/ 1763041 h 2481848"/>
              <a:gd name="connsiteX7" fmla="*/ 1703218 w 3531127"/>
              <a:gd name="connsiteY7" fmla="*/ 1968756 h 2481848"/>
              <a:gd name="connsiteX8" fmla="*/ 2515585 w 3531127"/>
              <a:gd name="connsiteY8" fmla="*/ 1860024 h 2481848"/>
              <a:gd name="connsiteX9" fmla="*/ 2990330 w 3531127"/>
              <a:gd name="connsiteY9" fmla="*/ 1372541 h 2481848"/>
              <a:gd name="connsiteX10" fmla="*/ 2917367 w 3531127"/>
              <a:gd name="connsiteY10" fmla="*/ 820932 h 2481848"/>
              <a:gd name="connsiteX11" fmla="*/ 2584857 w 3531127"/>
              <a:gd name="connsiteY11" fmla="*/ 516132 h 2481848"/>
              <a:gd name="connsiteX12" fmla="*/ 2349330 w 3531127"/>
              <a:gd name="connsiteY12" fmla="*/ 405296 h 2481848"/>
              <a:gd name="connsiteX13" fmla="*/ 1795148 w 3531127"/>
              <a:gd name="connsiteY13" fmla="*/ 294460 h 2481848"/>
              <a:gd name="connsiteX14" fmla="*/ 1730927 w 3531127"/>
              <a:gd name="connsiteY14" fmla="*/ 360691 h 2481848"/>
              <a:gd name="connsiteX15" fmla="*/ 1296384 w 3531127"/>
              <a:gd name="connsiteY15" fmla="*/ 363733 h 2481848"/>
              <a:gd name="connsiteX16" fmla="*/ 756058 w 3531127"/>
              <a:gd name="connsiteY16" fmla="*/ 599260 h 2481848"/>
              <a:gd name="connsiteX17" fmla="*/ 568505 w 3531127"/>
              <a:gd name="connsiteY17" fmla="*/ 1289415 h 2481848"/>
              <a:gd name="connsiteX0" fmla="*/ 43396 w 3574523"/>
              <a:gd name="connsiteY0" fmla="*/ 1353076 h 2517801"/>
              <a:gd name="connsiteX1" fmla="*/ 626613 w 3574523"/>
              <a:gd name="connsiteY1" fmla="*/ 462744 h 2517801"/>
              <a:gd name="connsiteX2" fmla="*/ 1774323 w 3574523"/>
              <a:gd name="connsiteY2" fmla="*/ 35957 h 2517801"/>
              <a:gd name="connsiteX3" fmla="*/ 3574523 w 3574523"/>
              <a:gd name="connsiteY3" fmla="*/ 1366931 h 2517801"/>
              <a:gd name="connsiteX4" fmla="*/ 1774323 w 3574523"/>
              <a:gd name="connsiteY4" fmla="*/ 2517796 h 2517801"/>
              <a:gd name="connsiteX5" fmla="*/ 43396 w 3574523"/>
              <a:gd name="connsiteY5" fmla="*/ 1353076 h 2517801"/>
              <a:gd name="connsiteX6" fmla="*/ 611901 w 3574523"/>
              <a:gd name="connsiteY6" fmla="*/ 1325368 h 2517801"/>
              <a:gd name="connsiteX7" fmla="*/ 1021126 w 3574523"/>
              <a:gd name="connsiteY7" fmla="*/ 1798994 h 2517801"/>
              <a:gd name="connsiteX8" fmla="*/ 1746614 w 3574523"/>
              <a:gd name="connsiteY8" fmla="*/ 2004709 h 2517801"/>
              <a:gd name="connsiteX9" fmla="*/ 2558981 w 3574523"/>
              <a:gd name="connsiteY9" fmla="*/ 1895977 h 2517801"/>
              <a:gd name="connsiteX10" fmla="*/ 3033726 w 3574523"/>
              <a:gd name="connsiteY10" fmla="*/ 1408494 h 2517801"/>
              <a:gd name="connsiteX11" fmla="*/ 2960763 w 3574523"/>
              <a:gd name="connsiteY11" fmla="*/ 856885 h 2517801"/>
              <a:gd name="connsiteX12" fmla="*/ 2628253 w 3574523"/>
              <a:gd name="connsiteY12" fmla="*/ 552085 h 2517801"/>
              <a:gd name="connsiteX13" fmla="*/ 2392726 w 3574523"/>
              <a:gd name="connsiteY13" fmla="*/ 441249 h 2517801"/>
              <a:gd name="connsiteX14" fmla="*/ 1838544 w 3574523"/>
              <a:gd name="connsiteY14" fmla="*/ 330413 h 2517801"/>
              <a:gd name="connsiteX15" fmla="*/ 1774323 w 3574523"/>
              <a:gd name="connsiteY15" fmla="*/ 396644 h 2517801"/>
              <a:gd name="connsiteX16" fmla="*/ 1339780 w 3574523"/>
              <a:gd name="connsiteY16" fmla="*/ 399686 h 2517801"/>
              <a:gd name="connsiteX17" fmla="*/ 799454 w 3574523"/>
              <a:gd name="connsiteY17" fmla="*/ 635213 h 2517801"/>
              <a:gd name="connsiteX18" fmla="*/ 611901 w 3574523"/>
              <a:gd name="connsiteY18" fmla="*/ 1325368 h 2517801"/>
              <a:gd name="connsiteX0" fmla="*/ 43396 w 3609140"/>
              <a:gd name="connsiteY0" fmla="*/ 1317140 h 2481864"/>
              <a:gd name="connsiteX1" fmla="*/ 626613 w 3609140"/>
              <a:gd name="connsiteY1" fmla="*/ 426808 h 2481864"/>
              <a:gd name="connsiteX2" fmla="*/ 1774323 w 3609140"/>
              <a:gd name="connsiteY2" fmla="*/ 21 h 2481864"/>
              <a:gd name="connsiteX3" fmla="*/ 2871049 w 3609140"/>
              <a:gd name="connsiteY3" fmla="*/ 412954 h 2481864"/>
              <a:gd name="connsiteX4" fmla="*/ 3574523 w 3609140"/>
              <a:gd name="connsiteY4" fmla="*/ 1330995 h 2481864"/>
              <a:gd name="connsiteX5" fmla="*/ 1774323 w 3609140"/>
              <a:gd name="connsiteY5" fmla="*/ 2481860 h 2481864"/>
              <a:gd name="connsiteX6" fmla="*/ 43396 w 3609140"/>
              <a:gd name="connsiteY6" fmla="*/ 1317140 h 2481864"/>
              <a:gd name="connsiteX7" fmla="*/ 611901 w 3609140"/>
              <a:gd name="connsiteY7" fmla="*/ 1289432 h 2481864"/>
              <a:gd name="connsiteX8" fmla="*/ 1021126 w 3609140"/>
              <a:gd name="connsiteY8" fmla="*/ 1763058 h 2481864"/>
              <a:gd name="connsiteX9" fmla="*/ 1746614 w 3609140"/>
              <a:gd name="connsiteY9" fmla="*/ 1968773 h 2481864"/>
              <a:gd name="connsiteX10" fmla="*/ 2558981 w 3609140"/>
              <a:gd name="connsiteY10" fmla="*/ 1860041 h 2481864"/>
              <a:gd name="connsiteX11" fmla="*/ 3033726 w 3609140"/>
              <a:gd name="connsiteY11" fmla="*/ 1372558 h 2481864"/>
              <a:gd name="connsiteX12" fmla="*/ 2960763 w 3609140"/>
              <a:gd name="connsiteY12" fmla="*/ 820949 h 2481864"/>
              <a:gd name="connsiteX13" fmla="*/ 2628253 w 3609140"/>
              <a:gd name="connsiteY13" fmla="*/ 516149 h 2481864"/>
              <a:gd name="connsiteX14" fmla="*/ 2392726 w 3609140"/>
              <a:gd name="connsiteY14" fmla="*/ 405313 h 2481864"/>
              <a:gd name="connsiteX15" fmla="*/ 1838544 w 3609140"/>
              <a:gd name="connsiteY15" fmla="*/ 294477 h 2481864"/>
              <a:gd name="connsiteX16" fmla="*/ 1774323 w 3609140"/>
              <a:gd name="connsiteY16" fmla="*/ 360708 h 2481864"/>
              <a:gd name="connsiteX17" fmla="*/ 1339780 w 3609140"/>
              <a:gd name="connsiteY17" fmla="*/ 363750 h 2481864"/>
              <a:gd name="connsiteX18" fmla="*/ 799454 w 3609140"/>
              <a:gd name="connsiteY18" fmla="*/ 599277 h 2481864"/>
              <a:gd name="connsiteX19" fmla="*/ 611901 w 3609140"/>
              <a:gd name="connsiteY19" fmla="*/ 1289432 h 2481864"/>
              <a:gd name="connsiteX0" fmla="*/ 43396 w 3595401"/>
              <a:gd name="connsiteY0" fmla="*/ 1317140 h 2490095"/>
              <a:gd name="connsiteX1" fmla="*/ 626613 w 3595401"/>
              <a:gd name="connsiteY1" fmla="*/ 426808 h 2490095"/>
              <a:gd name="connsiteX2" fmla="*/ 1774323 w 3595401"/>
              <a:gd name="connsiteY2" fmla="*/ 21 h 2490095"/>
              <a:gd name="connsiteX3" fmla="*/ 2871049 w 3595401"/>
              <a:gd name="connsiteY3" fmla="*/ 412954 h 2490095"/>
              <a:gd name="connsiteX4" fmla="*/ 3574523 w 3595401"/>
              <a:gd name="connsiteY4" fmla="*/ 1330995 h 2490095"/>
              <a:gd name="connsiteX5" fmla="*/ 3258976 w 3595401"/>
              <a:gd name="connsiteY5" fmla="*/ 1812263 h 2490095"/>
              <a:gd name="connsiteX6" fmla="*/ 1774323 w 3595401"/>
              <a:gd name="connsiteY6" fmla="*/ 2481860 h 2490095"/>
              <a:gd name="connsiteX7" fmla="*/ 43396 w 3595401"/>
              <a:gd name="connsiteY7" fmla="*/ 1317140 h 2490095"/>
              <a:gd name="connsiteX8" fmla="*/ 611901 w 3595401"/>
              <a:gd name="connsiteY8" fmla="*/ 1289432 h 2490095"/>
              <a:gd name="connsiteX9" fmla="*/ 1021126 w 3595401"/>
              <a:gd name="connsiteY9" fmla="*/ 1763058 h 2490095"/>
              <a:gd name="connsiteX10" fmla="*/ 1746614 w 3595401"/>
              <a:gd name="connsiteY10" fmla="*/ 1968773 h 2490095"/>
              <a:gd name="connsiteX11" fmla="*/ 2558981 w 3595401"/>
              <a:gd name="connsiteY11" fmla="*/ 1860041 h 2490095"/>
              <a:gd name="connsiteX12" fmla="*/ 3033726 w 3595401"/>
              <a:gd name="connsiteY12" fmla="*/ 1372558 h 2490095"/>
              <a:gd name="connsiteX13" fmla="*/ 2960763 w 3595401"/>
              <a:gd name="connsiteY13" fmla="*/ 820949 h 2490095"/>
              <a:gd name="connsiteX14" fmla="*/ 2628253 w 3595401"/>
              <a:gd name="connsiteY14" fmla="*/ 516149 h 2490095"/>
              <a:gd name="connsiteX15" fmla="*/ 2392726 w 3595401"/>
              <a:gd name="connsiteY15" fmla="*/ 405313 h 2490095"/>
              <a:gd name="connsiteX16" fmla="*/ 1838544 w 3595401"/>
              <a:gd name="connsiteY16" fmla="*/ 294477 h 2490095"/>
              <a:gd name="connsiteX17" fmla="*/ 1774323 w 3595401"/>
              <a:gd name="connsiteY17" fmla="*/ 360708 h 2490095"/>
              <a:gd name="connsiteX18" fmla="*/ 1339780 w 3595401"/>
              <a:gd name="connsiteY18" fmla="*/ 363750 h 2490095"/>
              <a:gd name="connsiteX19" fmla="*/ 799454 w 3595401"/>
              <a:gd name="connsiteY19" fmla="*/ 599277 h 2490095"/>
              <a:gd name="connsiteX20" fmla="*/ 611901 w 3595401"/>
              <a:gd name="connsiteY20" fmla="*/ 1289432 h 2490095"/>
              <a:gd name="connsiteX0" fmla="*/ 43396 w 3516330"/>
              <a:gd name="connsiteY0" fmla="*/ 1317140 h 2490095"/>
              <a:gd name="connsiteX1" fmla="*/ 626613 w 3516330"/>
              <a:gd name="connsiteY1" fmla="*/ 426808 h 2490095"/>
              <a:gd name="connsiteX2" fmla="*/ 1774323 w 3516330"/>
              <a:gd name="connsiteY2" fmla="*/ 21 h 2490095"/>
              <a:gd name="connsiteX3" fmla="*/ 2871049 w 3516330"/>
              <a:gd name="connsiteY3" fmla="*/ 412954 h 2490095"/>
              <a:gd name="connsiteX4" fmla="*/ 3477541 w 3516330"/>
              <a:gd name="connsiteY4" fmla="*/ 1040049 h 2490095"/>
              <a:gd name="connsiteX5" fmla="*/ 3258976 w 3516330"/>
              <a:gd name="connsiteY5" fmla="*/ 1812263 h 2490095"/>
              <a:gd name="connsiteX6" fmla="*/ 1774323 w 3516330"/>
              <a:gd name="connsiteY6" fmla="*/ 2481860 h 2490095"/>
              <a:gd name="connsiteX7" fmla="*/ 43396 w 3516330"/>
              <a:gd name="connsiteY7" fmla="*/ 1317140 h 2490095"/>
              <a:gd name="connsiteX8" fmla="*/ 611901 w 3516330"/>
              <a:gd name="connsiteY8" fmla="*/ 1289432 h 2490095"/>
              <a:gd name="connsiteX9" fmla="*/ 1021126 w 3516330"/>
              <a:gd name="connsiteY9" fmla="*/ 1763058 h 2490095"/>
              <a:gd name="connsiteX10" fmla="*/ 1746614 w 3516330"/>
              <a:gd name="connsiteY10" fmla="*/ 1968773 h 2490095"/>
              <a:gd name="connsiteX11" fmla="*/ 2558981 w 3516330"/>
              <a:gd name="connsiteY11" fmla="*/ 1860041 h 2490095"/>
              <a:gd name="connsiteX12" fmla="*/ 3033726 w 3516330"/>
              <a:gd name="connsiteY12" fmla="*/ 1372558 h 2490095"/>
              <a:gd name="connsiteX13" fmla="*/ 2960763 w 3516330"/>
              <a:gd name="connsiteY13" fmla="*/ 820949 h 2490095"/>
              <a:gd name="connsiteX14" fmla="*/ 2628253 w 3516330"/>
              <a:gd name="connsiteY14" fmla="*/ 516149 h 2490095"/>
              <a:gd name="connsiteX15" fmla="*/ 2392726 w 3516330"/>
              <a:gd name="connsiteY15" fmla="*/ 405313 h 2490095"/>
              <a:gd name="connsiteX16" fmla="*/ 1838544 w 3516330"/>
              <a:gd name="connsiteY16" fmla="*/ 294477 h 2490095"/>
              <a:gd name="connsiteX17" fmla="*/ 1774323 w 3516330"/>
              <a:gd name="connsiteY17" fmla="*/ 360708 h 2490095"/>
              <a:gd name="connsiteX18" fmla="*/ 1339780 w 3516330"/>
              <a:gd name="connsiteY18" fmla="*/ 363750 h 2490095"/>
              <a:gd name="connsiteX19" fmla="*/ 799454 w 3516330"/>
              <a:gd name="connsiteY19" fmla="*/ 599277 h 2490095"/>
              <a:gd name="connsiteX20" fmla="*/ 611901 w 3516330"/>
              <a:gd name="connsiteY20" fmla="*/ 1289432 h 2490095"/>
              <a:gd name="connsiteX0" fmla="*/ 43396 w 3516330"/>
              <a:gd name="connsiteY0" fmla="*/ 1317140 h 2495090"/>
              <a:gd name="connsiteX1" fmla="*/ 626613 w 3516330"/>
              <a:gd name="connsiteY1" fmla="*/ 426808 h 2495090"/>
              <a:gd name="connsiteX2" fmla="*/ 1774323 w 3516330"/>
              <a:gd name="connsiteY2" fmla="*/ 21 h 2495090"/>
              <a:gd name="connsiteX3" fmla="*/ 2871049 w 3516330"/>
              <a:gd name="connsiteY3" fmla="*/ 412954 h 2495090"/>
              <a:gd name="connsiteX4" fmla="*/ 3477541 w 3516330"/>
              <a:gd name="connsiteY4" fmla="*/ 1040049 h 2495090"/>
              <a:gd name="connsiteX5" fmla="*/ 3258976 w 3516330"/>
              <a:gd name="connsiteY5" fmla="*/ 1909245 h 2495090"/>
              <a:gd name="connsiteX6" fmla="*/ 1774323 w 3516330"/>
              <a:gd name="connsiteY6" fmla="*/ 2481860 h 2495090"/>
              <a:gd name="connsiteX7" fmla="*/ 43396 w 3516330"/>
              <a:gd name="connsiteY7" fmla="*/ 1317140 h 2495090"/>
              <a:gd name="connsiteX8" fmla="*/ 611901 w 3516330"/>
              <a:gd name="connsiteY8" fmla="*/ 1289432 h 2495090"/>
              <a:gd name="connsiteX9" fmla="*/ 1021126 w 3516330"/>
              <a:gd name="connsiteY9" fmla="*/ 1763058 h 2495090"/>
              <a:gd name="connsiteX10" fmla="*/ 1746614 w 3516330"/>
              <a:gd name="connsiteY10" fmla="*/ 1968773 h 2495090"/>
              <a:gd name="connsiteX11" fmla="*/ 2558981 w 3516330"/>
              <a:gd name="connsiteY11" fmla="*/ 1860041 h 2495090"/>
              <a:gd name="connsiteX12" fmla="*/ 3033726 w 3516330"/>
              <a:gd name="connsiteY12" fmla="*/ 1372558 h 2495090"/>
              <a:gd name="connsiteX13" fmla="*/ 2960763 w 3516330"/>
              <a:gd name="connsiteY13" fmla="*/ 820949 h 2495090"/>
              <a:gd name="connsiteX14" fmla="*/ 2628253 w 3516330"/>
              <a:gd name="connsiteY14" fmla="*/ 516149 h 2495090"/>
              <a:gd name="connsiteX15" fmla="*/ 2392726 w 3516330"/>
              <a:gd name="connsiteY15" fmla="*/ 405313 h 2495090"/>
              <a:gd name="connsiteX16" fmla="*/ 1838544 w 3516330"/>
              <a:gd name="connsiteY16" fmla="*/ 294477 h 2495090"/>
              <a:gd name="connsiteX17" fmla="*/ 1774323 w 3516330"/>
              <a:gd name="connsiteY17" fmla="*/ 360708 h 2495090"/>
              <a:gd name="connsiteX18" fmla="*/ 1339780 w 3516330"/>
              <a:gd name="connsiteY18" fmla="*/ 363750 h 2495090"/>
              <a:gd name="connsiteX19" fmla="*/ 799454 w 3516330"/>
              <a:gd name="connsiteY19" fmla="*/ 599277 h 2495090"/>
              <a:gd name="connsiteX20" fmla="*/ 611901 w 3516330"/>
              <a:gd name="connsiteY20" fmla="*/ 1289432 h 2495090"/>
              <a:gd name="connsiteX0" fmla="*/ 43396 w 3501192"/>
              <a:gd name="connsiteY0" fmla="*/ 1317140 h 2495090"/>
              <a:gd name="connsiteX1" fmla="*/ 626613 w 3501192"/>
              <a:gd name="connsiteY1" fmla="*/ 426808 h 2495090"/>
              <a:gd name="connsiteX2" fmla="*/ 1774323 w 3501192"/>
              <a:gd name="connsiteY2" fmla="*/ 21 h 2495090"/>
              <a:gd name="connsiteX3" fmla="*/ 2871049 w 3501192"/>
              <a:gd name="connsiteY3" fmla="*/ 412954 h 2495090"/>
              <a:gd name="connsiteX4" fmla="*/ 3477541 w 3501192"/>
              <a:gd name="connsiteY4" fmla="*/ 1040049 h 2495090"/>
              <a:gd name="connsiteX5" fmla="*/ 3258976 w 3501192"/>
              <a:gd name="connsiteY5" fmla="*/ 1909245 h 2495090"/>
              <a:gd name="connsiteX6" fmla="*/ 1774323 w 3501192"/>
              <a:gd name="connsiteY6" fmla="*/ 2481860 h 2495090"/>
              <a:gd name="connsiteX7" fmla="*/ 43396 w 3501192"/>
              <a:gd name="connsiteY7" fmla="*/ 1317140 h 2495090"/>
              <a:gd name="connsiteX8" fmla="*/ 611901 w 3501192"/>
              <a:gd name="connsiteY8" fmla="*/ 1289432 h 2495090"/>
              <a:gd name="connsiteX9" fmla="*/ 1021126 w 3501192"/>
              <a:gd name="connsiteY9" fmla="*/ 1763058 h 2495090"/>
              <a:gd name="connsiteX10" fmla="*/ 1746614 w 3501192"/>
              <a:gd name="connsiteY10" fmla="*/ 1968773 h 2495090"/>
              <a:gd name="connsiteX11" fmla="*/ 2558981 w 3501192"/>
              <a:gd name="connsiteY11" fmla="*/ 1860041 h 2495090"/>
              <a:gd name="connsiteX12" fmla="*/ 3033726 w 3501192"/>
              <a:gd name="connsiteY12" fmla="*/ 1372558 h 2495090"/>
              <a:gd name="connsiteX13" fmla="*/ 2960763 w 3501192"/>
              <a:gd name="connsiteY13" fmla="*/ 820949 h 2495090"/>
              <a:gd name="connsiteX14" fmla="*/ 2628253 w 3501192"/>
              <a:gd name="connsiteY14" fmla="*/ 516149 h 2495090"/>
              <a:gd name="connsiteX15" fmla="*/ 2392726 w 3501192"/>
              <a:gd name="connsiteY15" fmla="*/ 405313 h 2495090"/>
              <a:gd name="connsiteX16" fmla="*/ 1838544 w 3501192"/>
              <a:gd name="connsiteY16" fmla="*/ 294477 h 2495090"/>
              <a:gd name="connsiteX17" fmla="*/ 1774323 w 3501192"/>
              <a:gd name="connsiteY17" fmla="*/ 360708 h 2495090"/>
              <a:gd name="connsiteX18" fmla="*/ 1339780 w 3501192"/>
              <a:gd name="connsiteY18" fmla="*/ 363750 h 2495090"/>
              <a:gd name="connsiteX19" fmla="*/ 799454 w 3501192"/>
              <a:gd name="connsiteY19" fmla="*/ 599277 h 2495090"/>
              <a:gd name="connsiteX20" fmla="*/ 611901 w 3501192"/>
              <a:gd name="connsiteY20" fmla="*/ 1289432 h 2495090"/>
              <a:gd name="connsiteX0" fmla="*/ 46907 w 3504703"/>
              <a:gd name="connsiteY0" fmla="*/ 1317337 h 2495287"/>
              <a:gd name="connsiteX1" fmla="*/ 602414 w 3504703"/>
              <a:gd name="connsiteY1" fmla="*/ 371587 h 2495287"/>
              <a:gd name="connsiteX2" fmla="*/ 1777834 w 3504703"/>
              <a:gd name="connsiteY2" fmla="*/ 218 h 2495287"/>
              <a:gd name="connsiteX3" fmla="*/ 2874560 w 3504703"/>
              <a:gd name="connsiteY3" fmla="*/ 413151 h 2495287"/>
              <a:gd name="connsiteX4" fmla="*/ 3481052 w 3504703"/>
              <a:gd name="connsiteY4" fmla="*/ 1040246 h 2495287"/>
              <a:gd name="connsiteX5" fmla="*/ 3262487 w 3504703"/>
              <a:gd name="connsiteY5" fmla="*/ 1909442 h 2495287"/>
              <a:gd name="connsiteX6" fmla="*/ 1777834 w 3504703"/>
              <a:gd name="connsiteY6" fmla="*/ 2482057 h 2495287"/>
              <a:gd name="connsiteX7" fmla="*/ 46907 w 3504703"/>
              <a:gd name="connsiteY7" fmla="*/ 1317337 h 2495287"/>
              <a:gd name="connsiteX8" fmla="*/ 615412 w 3504703"/>
              <a:gd name="connsiteY8" fmla="*/ 1289629 h 2495287"/>
              <a:gd name="connsiteX9" fmla="*/ 1024637 w 3504703"/>
              <a:gd name="connsiteY9" fmla="*/ 1763255 h 2495287"/>
              <a:gd name="connsiteX10" fmla="*/ 1750125 w 3504703"/>
              <a:gd name="connsiteY10" fmla="*/ 1968970 h 2495287"/>
              <a:gd name="connsiteX11" fmla="*/ 2562492 w 3504703"/>
              <a:gd name="connsiteY11" fmla="*/ 1860238 h 2495287"/>
              <a:gd name="connsiteX12" fmla="*/ 3037237 w 3504703"/>
              <a:gd name="connsiteY12" fmla="*/ 1372755 h 2495287"/>
              <a:gd name="connsiteX13" fmla="*/ 2964274 w 3504703"/>
              <a:gd name="connsiteY13" fmla="*/ 821146 h 2495287"/>
              <a:gd name="connsiteX14" fmla="*/ 2631764 w 3504703"/>
              <a:gd name="connsiteY14" fmla="*/ 516346 h 2495287"/>
              <a:gd name="connsiteX15" fmla="*/ 2396237 w 3504703"/>
              <a:gd name="connsiteY15" fmla="*/ 405510 h 2495287"/>
              <a:gd name="connsiteX16" fmla="*/ 1842055 w 3504703"/>
              <a:gd name="connsiteY16" fmla="*/ 294674 h 2495287"/>
              <a:gd name="connsiteX17" fmla="*/ 1777834 w 3504703"/>
              <a:gd name="connsiteY17" fmla="*/ 360905 h 2495287"/>
              <a:gd name="connsiteX18" fmla="*/ 1343291 w 3504703"/>
              <a:gd name="connsiteY18" fmla="*/ 363947 h 2495287"/>
              <a:gd name="connsiteX19" fmla="*/ 802965 w 3504703"/>
              <a:gd name="connsiteY19" fmla="*/ 599474 h 2495287"/>
              <a:gd name="connsiteX20" fmla="*/ 615412 w 3504703"/>
              <a:gd name="connsiteY20" fmla="*/ 1289629 h 2495287"/>
              <a:gd name="connsiteX0" fmla="*/ 49320 w 3507116"/>
              <a:gd name="connsiteY0" fmla="*/ 1317337 h 2468267"/>
              <a:gd name="connsiteX1" fmla="*/ 604827 w 3507116"/>
              <a:gd name="connsiteY1" fmla="*/ 371587 h 2468267"/>
              <a:gd name="connsiteX2" fmla="*/ 1780247 w 3507116"/>
              <a:gd name="connsiteY2" fmla="*/ 218 h 2468267"/>
              <a:gd name="connsiteX3" fmla="*/ 2876973 w 3507116"/>
              <a:gd name="connsiteY3" fmla="*/ 413151 h 2468267"/>
              <a:gd name="connsiteX4" fmla="*/ 3483465 w 3507116"/>
              <a:gd name="connsiteY4" fmla="*/ 1040246 h 2468267"/>
              <a:gd name="connsiteX5" fmla="*/ 3264900 w 3507116"/>
              <a:gd name="connsiteY5" fmla="*/ 1909442 h 2468267"/>
              <a:gd name="connsiteX6" fmla="*/ 1821811 w 3507116"/>
              <a:gd name="connsiteY6" fmla="*/ 2454348 h 2468267"/>
              <a:gd name="connsiteX7" fmla="*/ 49320 w 3507116"/>
              <a:gd name="connsiteY7" fmla="*/ 1317337 h 2468267"/>
              <a:gd name="connsiteX8" fmla="*/ 617825 w 3507116"/>
              <a:gd name="connsiteY8" fmla="*/ 1289629 h 2468267"/>
              <a:gd name="connsiteX9" fmla="*/ 1027050 w 3507116"/>
              <a:gd name="connsiteY9" fmla="*/ 1763255 h 2468267"/>
              <a:gd name="connsiteX10" fmla="*/ 1752538 w 3507116"/>
              <a:gd name="connsiteY10" fmla="*/ 1968970 h 2468267"/>
              <a:gd name="connsiteX11" fmla="*/ 2564905 w 3507116"/>
              <a:gd name="connsiteY11" fmla="*/ 1860238 h 2468267"/>
              <a:gd name="connsiteX12" fmla="*/ 3039650 w 3507116"/>
              <a:gd name="connsiteY12" fmla="*/ 1372755 h 2468267"/>
              <a:gd name="connsiteX13" fmla="*/ 2966687 w 3507116"/>
              <a:gd name="connsiteY13" fmla="*/ 821146 h 2468267"/>
              <a:gd name="connsiteX14" fmla="*/ 2634177 w 3507116"/>
              <a:gd name="connsiteY14" fmla="*/ 516346 h 2468267"/>
              <a:gd name="connsiteX15" fmla="*/ 2398650 w 3507116"/>
              <a:gd name="connsiteY15" fmla="*/ 405510 h 2468267"/>
              <a:gd name="connsiteX16" fmla="*/ 1844468 w 3507116"/>
              <a:gd name="connsiteY16" fmla="*/ 294674 h 2468267"/>
              <a:gd name="connsiteX17" fmla="*/ 1780247 w 3507116"/>
              <a:gd name="connsiteY17" fmla="*/ 360905 h 2468267"/>
              <a:gd name="connsiteX18" fmla="*/ 1345704 w 3507116"/>
              <a:gd name="connsiteY18" fmla="*/ 363947 h 2468267"/>
              <a:gd name="connsiteX19" fmla="*/ 805378 w 3507116"/>
              <a:gd name="connsiteY19" fmla="*/ 599474 h 2468267"/>
              <a:gd name="connsiteX20" fmla="*/ 617825 w 3507116"/>
              <a:gd name="connsiteY20" fmla="*/ 1289629 h 2468267"/>
              <a:gd name="connsiteX0" fmla="*/ 49320 w 3507116"/>
              <a:gd name="connsiteY0" fmla="*/ 1317337 h 2473248"/>
              <a:gd name="connsiteX1" fmla="*/ 604827 w 3507116"/>
              <a:gd name="connsiteY1" fmla="*/ 371587 h 2473248"/>
              <a:gd name="connsiteX2" fmla="*/ 1780247 w 3507116"/>
              <a:gd name="connsiteY2" fmla="*/ 218 h 2473248"/>
              <a:gd name="connsiteX3" fmla="*/ 2876973 w 3507116"/>
              <a:gd name="connsiteY3" fmla="*/ 413151 h 2473248"/>
              <a:gd name="connsiteX4" fmla="*/ 3483465 w 3507116"/>
              <a:gd name="connsiteY4" fmla="*/ 1040246 h 2473248"/>
              <a:gd name="connsiteX5" fmla="*/ 3264900 w 3507116"/>
              <a:gd name="connsiteY5" fmla="*/ 1909442 h 2473248"/>
              <a:gd name="connsiteX6" fmla="*/ 1821811 w 3507116"/>
              <a:gd name="connsiteY6" fmla="*/ 2454348 h 2473248"/>
              <a:gd name="connsiteX7" fmla="*/ 49320 w 3507116"/>
              <a:gd name="connsiteY7" fmla="*/ 1317337 h 2473248"/>
              <a:gd name="connsiteX8" fmla="*/ 617825 w 3507116"/>
              <a:gd name="connsiteY8" fmla="*/ 1289629 h 2473248"/>
              <a:gd name="connsiteX9" fmla="*/ 1027050 w 3507116"/>
              <a:gd name="connsiteY9" fmla="*/ 1763255 h 2473248"/>
              <a:gd name="connsiteX10" fmla="*/ 1752538 w 3507116"/>
              <a:gd name="connsiteY10" fmla="*/ 1968970 h 2473248"/>
              <a:gd name="connsiteX11" fmla="*/ 2564905 w 3507116"/>
              <a:gd name="connsiteY11" fmla="*/ 1860238 h 2473248"/>
              <a:gd name="connsiteX12" fmla="*/ 3039650 w 3507116"/>
              <a:gd name="connsiteY12" fmla="*/ 1372755 h 2473248"/>
              <a:gd name="connsiteX13" fmla="*/ 2966687 w 3507116"/>
              <a:gd name="connsiteY13" fmla="*/ 821146 h 2473248"/>
              <a:gd name="connsiteX14" fmla="*/ 2634177 w 3507116"/>
              <a:gd name="connsiteY14" fmla="*/ 516346 h 2473248"/>
              <a:gd name="connsiteX15" fmla="*/ 2398650 w 3507116"/>
              <a:gd name="connsiteY15" fmla="*/ 405510 h 2473248"/>
              <a:gd name="connsiteX16" fmla="*/ 1844468 w 3507116"/>
              <a:gd name="connsiteY16" fmla="*/ 294674 h 2473248"/>
              <a:gd name="connsiteX17" fmla="*/ 1780247 w 3507116"/>
              <a:gd name="connsiteY17" fmla="*/ 360905 h 2473248"/>
              <a:gd name="connsiteX18" fmla="*/ 1345704 w 3507116"/>
              <a:gd name="connsiteY18" fmla="*/ 363947 h 2473248"/>
              <a:gd name="connsiteX19" fmla="*/ 805378 w 3507116"/>
              <a:gd name="connsiteY19" fmla="*/ 599474 h 2473248"/>
              <a:gd name="connsiteX20" fmla="*/ 617825 w 3507116"/>
              <a:gd name="connsiteY20" fmla="*/ 1289629 h 2473248"/>
              <a:gd name="connsiteX0" fmla="*/ 49320 w 3507116"/>
              <a:gd name="connsiteY0" fmla="*/ 1317337 h 2457622"/>
              <a:gd name="connsiteX1" fmla="*/ 604827 w 3507116"/>
              <a:gd name="connsiteY1" fmla="*/ 371587 h 2457622"/>
              <a:gd name="connsiteX2" fmla="*/ 1780247 w 3507116"/>
              <a:gd name="connsiteY2" fmla="*/ 218 h 2457622"/>
              <a:gd name="connsiteX3" fmla="*/ 2876973 w 3507116"/>
              <a:gd name="connsiteY3" fmla="*/ 413151 h 2457622"/>
              <a:gd name="connsiteX4" fmla="*/ 3483465 w 3507116"/>
              <a:gd name="connsiteY4" fmla="*/ 1040246 h 2457622"/>
              <a:gd name="connsiteX5" fmla="*/ 3264900 w 3507116"/>
              <a:gd name="connsiteY5" fmla="*/ 1909442 h 2457622"/>
              <a:gd name="connsiteX6" fmla="*/ 1821811 w 3507116"/>
              <a:gd name="connsiteY6" fmla="*/ 2454348 h 2457622"/>
              <a:gd name="connsiteX7" fmla="*/ 49320 w 3507116"/>
              <a:gd name="connsiteY7" fmla="*/ 1317337 h 2457622"/>
              <a:gd name="connsiteX8" fmla="*/ 617825 w 3507116"/>
              <a:gd name="connsiteY8" fmla="*/ 1289629 h 2457622"/>
              <a:gd name="connsiteX9" fmla="*/ 1027050 w 3507116"/>
              <a:gd name="connsiteY9" fmla="*/ 1763255 h 2457622"/>
              <a:gd name="connsiteX10" fmla="*/ 1752538 w 3507116"/>
              <a:gd name="connsiteY10" fmla="*/ 1968970 h 2457622"/>
              <a:gd name="connsiteX11" fmla="*/ 2564905 w 3507116"/>
              <a:gd name="connsiteY11" fmla="*/ 1860238 h 2457622"/>
              <a:gd name="connsiteX12" fmla="*/ 3039650 w 3507116"/>
              <a:gd name="connsiteY12" fmla="*/ 1372755 h 2457622"/>
              <a:gd name="connsiteX13" fmla="*/ 2966687 w 3507116"/>
              <a:gd name="connsiteY13" fmla="*/ 821146 h 2457622"/>
              <a:gd name="connsiteX14" fmla="*/ 2634177 w 3507116"/>
              <a:gd name="connsiteY14" fmla="*/ 516346 h 2457622"/>
              <a:gd name="connsiteX15" fmla="*/ 2398650 w 3507116"/>
              <a:gd name="connsiteY15" fmla="*/ 405510 h 2457622"/>
              <a:gd name="connsiteX16" fmla="*/ 1844468 w 3507116"/>
              <a:gd name="connsiteY16" fmla="*/ 294674 h 2457622"/>
              <a:gd name="connsiteX17" fmla="*/ 1780247 w 3507116"/>
              <a:gd name="connsiteY17" fmla="*/ 360905 h 2457622"/>
              <a:gd name="connsiteX18" fmla="*/ 1345704 w 3507116"/>
              <a:gd name="connsiteY18" fmla="*/ 363947 h 2457622"/>
              <a:gd name="connsiteX19" fmla="*/ 805378 w 3507116"/>
              <a:gd name="connsiteY19" fmla="*/ 599474 h 2457622"/>
              <a:gd name="connsiteX20" fmla="*/ 617825 w 3507116"/>
              <a:gd name="connsiteY20" fmla="*/ 1289629 h 2457622"/>
              <a:gd name="connsiteX0" fmla="*/ 4454 w 3462250"/>
              <a:gd name="connsiteY0" fmla="*/ 1317337 h 2457622"/>
              <a:gd name="connsiteX1" fmla="*/ 559961 w 3462250"/>
              <a:gd name="connsiteY1" fmla="*/ 371587 h 2457622"/>
              <a:gd name="connsiteX2" fmla="*/ 1735381 w 3462250"/>
              <a:gd name="connsiteY2" fmla="*/ 218 h 2457622"/>
              <a:gd name="connsiteX3" fmla="*/ 2832107 w 3462250"/>
              <a:gd name="connsiteY3" fmla="*/ 413151 h 2457622"/>
              <a:gd name="connsiteX4" fmla="*/ 3438599 w 3462250"/>
              <a:gd name="connsiteY4" fmla="*/ 1040246 h 2457622"/>
              <a:gd name="connsiteX5" fmla="*/ 3220034 w 3462250"/>
              <a:gd name="connsiteY5" fmla="*/ 1909442 h 2457622"/>
              <a:gd name="connsiteX6" fmla="*/ 1776945 w 3462250"/>
              <a:gd name="connsiteY6" fmla="*/ 2454348 h 2457622"/>
              <a:gd name="connsiteX7" fmla="*/ 4454 w 3462250"/>
              <a:gd name="connsiteY7" fmla="*/ 1317337 h 2457622"/>
              <a:gd name="connsiteX8" fmla="*/ 572959 w 3462250"/>
              <a:gd name="connsiteY8" fmla="*/ 1289629 h 2457622"/>
              <a:gd name="connsiteX9" fmla="*/ 982184 w 3462250"/>
              <a:gd name="connsiteY9" fmla="*/ 1763255 h 2457622"/>
              <a:gd name="connsiteX10" fmla="*/ 1707672 w 3462250"/>
              <a:gd name="connsiteY10" fmla="*/ 1968970 h 2457622"/>
              <a:gd name="connsiteX11" fmla="*/ 2520039 w 3462250"/>
              <a:gd name="connsiteY11" fmla="*/ 1860238 h 2457622"/>
              <a:gd name="connsiteX12" fmla="*/ 2994784 w 3462250"/>
              <a:gd name="connsiteY12" fmla="*/ 1372755 h 2457622"/>
              <a:gd name="connsiteX13" fmla="*/ 2921821 w 3462250"/>
              <a:gd name="connsiteY13" fmla="*/ 821146 h 2457622"/>
              <a:gd name="connsiteX14" fmla="*/ 2589311 w 3462250"/>
              <a:gd name="connsiteY14" fmla="*/ 516346 h 2457622"/>
              <a:gd name="connsiteX15" fmla="*/ 2353784 w 3462250"/>
              <a:gd name="connsiteY15" fmla="*/ 405510 h 2457622"/>
              <a:gd name="connsiteX16" fmla="*/ 1799602 w 3462250"/>
              <a:gd name="connsiteY16" fmla="*/ 294674 h 2457622"/>
              <a:gd name="connsiteX17" fmla="*/ 1735381 w 3462250"/>
              <a:gd name="connsiteY17" fmla="*/ 360905 h 2457622"/>
              <a:gd name="connsiteX18" fmla="*/ 1300838 w 3462250"/>
              <a:gd name="connsiteY18" fmla="*/ 363947 h 2457622"/>
              <a:gd name="connsiteX19" fmla="*/ 760512 w 3462250"/>
              <a:gd name="connsiteY19" fmla="*/ 599474 h 2457622"/>
              <a:gd name="connsiteX20" fmla="*/ 572959 w 3462250"/>
              <a:gd name="connsiteY20" fmla="*/ 1289629 h 2457622"/>
              <a:gd name="connsiteX0" fmla="*/ 17404 w 3475200"/>
              <a:gd name="connsiteY0" fmla="*/ 1317337 h 2457622"/>
              <a:gd name="connsiteX1" fmla="*/ 572911 w 3475200"/>
              <a:gd name="connsiteY1" fmla="*/ 371587 h 2457622"/>
              <a:gd name="connsiteX2" fmla="*/ 1748331 w 3475200"/>
              <a:gd name="connsiteY2" fmla="*/ 218 h 2457622"/>
              <a:gd name="connsiteX3" fmla="*/ 2845057 w 3475200"/>
              <a:gd name="connsiteY3" fmla="*/ 413151 h 2457622"/>
              <a:gd name="connsiteX4" fmla="*/ 3451549 w 3475200"/>
              <a:gd name="connsiteY4" fmla="*/ 1040246 h 2457622"/>
              <a:gd name="connsiteX5" fmla="*/ 3232984 w 3475200"/>
              <a:gd name="connsiteY5" fmla="*/ 1909442 h 2457622"/>
              <a:gd name="connsiteX6" fmla="*/ 1789895 w 3475200"/>
              <a:gd name="connsiteY6" fmla="*/ 2454348 h 2457622"/>
              <a:gd name="connsiteX7" fmla="*/ 17404 w 3475200"/>
              <a:gd name="connsiteY7" fmla="*/ 1317337 h 2457622"/>
              <a:gd name="connsiteX8" fmla="*/ 585909 w 3475200"/>
              <a:gd name="connsiteY8" fmla="*/ 1289629 h 2457622"/>
              <a:gd name="connsiteX9" fmla="*/ 995134 w 3475200"/>
              <a:gd name="connsiteY9" fmla="*/ 1763255 h 2457622"/>
              <a:gd name="connsiteX10" fmla="*/ 1720622 w 3475200"/>
              <a:gd name="connsiteY10" fmla="*/ 1968970 h 2457622"/>
              <a:gd name="connsiteX11" fmla="*/ 2532989 w 3475200"/>
              <a:gd name="connsiteY11" fmla="*/ 1860238 h 2457622"/>
              <a:gd name="connsiteX12" fmla="*/ 3007734 w 3475200"/>
              <a:gd name="connsiteY12" fmla="*/ 1372755 h 2457622"/>
              <a:gd name="connsiteX13" fmla="*/ 2934771 w 3475200"/>
              <a:gd name="connsiteY13" fmla="*/ 821146 h 2457622"/>
              <a:gd name="connsiteX14" fmla="*/ 2602261 w 3475200"/>
              <a:gd name="connsiteY14" fmla="*/ 516346 h 2457622"/>
              <a:gd name="connsiteX15" fmla="*/ 2366734 w 3475200"/>
              <a:gd name="connsiteY15" fmla="*/ 405510 h 2457622"/>
              <a:gd name="connsiteX16" fmla="*/ 1812552 w 3475200"/>
              <a:gd name="connsiteY16" fmla="*/ 294674 h 2457622"/>
              <a:gd name="connsiteX17" fmla="*/ 1748331 w 3475200"/>
              <a:gd name="connsiteY17" fmla="*/ 360905 h 2457622"/>
              <a:gd name="connsiteX18" fmla="*/ 1313788 w 3475200"/>
              <a:gd name="connsiteY18" fmla="*/ 363947 h 2457622"/>
              <a:gd name="connsiteX19" fmla="*/ 773462 w 3475200"/>
              <a:gd name="connsiteY19" fmla="*/ 599474 h 2457622"/>
              <a:gd name="connsiteX20" fmla="*/ 585909 w 3475200"/>
              <a:gd name="connsiteY20" fmla="*/ 1289629 h 2457622"/>
              <a:gd name="connsiteX0" fmla="*/ 17404 w 3475200"/>
              <a:gd name="connsiteY0" fmla="*/ 1317265 h 2457550"/>
              <a:gd name="connsiteX1" fmla="*/ 572911 w 3475200"/>
              <a:gd name="connsiteY1" fmla="*/ 371515 h 2457550"/>
              <a:gd name="connsiteX2" fmla="*/ 1748331 w 3475200"/>
              <a:gd name="connsiteY2" fmla="*/ 146 h 2457550"/>
              <a:gd name="connsiteX3" fmla="*/ 2845057 w 3475200"/>
              <a:gd name="connsiteY3" fmla="*/ 413079 h 2457550"/>
              <a:gd name="connsiteX4" fmla="*/ 3451549 w 3475200"/>
              <a:gd name="connsiteY4" fmla="*/ 1040174 h 2457550"/>
              <a:gd name="connsiteX5" fmla="*/ 3232984 w 3475200"/>
              <a:gd name="connsiteY5" fmla="*/ 1909370 h 2457550"/>
              <a:gd name="connsiteX6" fmla="*/ 1789895 w 3475200"/>
              <a:gd name="connsiteY6" fmla="*/ 2454276 h 2457550"/>
              <a:gd name="connsiteX7" fmla="*/ 17404 w 3475200"/>
              <a:gd name="connsiteY7" fmla="*/ 1317265 h 2457550"/>
              <a:gd name="connsiteX8" fmla="*/ 585909 w 3475200"/>
              <a:gd name="connsiteY8" fmla="*/ 1289557 h 2457550"/>
              <a:gd name="connsiteX9" fmla="*/ 995134 w 3475200"/>
              <a:gd name="connsiteY9" fmla="*/ 1763183 h 2457550"/>
              <a:gd name="connsiteX10" fmla="*/ 1720622 w 3475200"/>
              <a:gd name="connsiteY10" fmla="*/ 1968898 h 2457550"/>
              <a:gd name="connsiteX11" fmla="*/ 2532989 w 3475200"/>
              <a:gd name="connsiteY11" fmla="*/ 1860166 h 2457550"/>
              <a:gd name="connsiteX12" fmla="*/ 3007734 w 3475200"/>
              <a:gd name="connsiteY12" fmla="*/ 1372683 h 2457550"/>
              <a:gd name="connsiteX13" fmla="*/ 2934771 w 3475200"/>
              <a:gd name="connsiteY13" fmla="*/ 821074 h 2457550"/>
              <a:gd name="connsiteX14" fmla="*/ 2602261 w 3475200"/>
              <a:gd name="connsiteY14" fmla="*/ 516274 h 2457550"/>
              <a:gd name="connsiteX15" fmla="*/ 2366734 w 3475200"/>
              <a:gd name="connsiteY15" fmla="*/ 405438 h 2457550"/>
              <a:gd name="connsiteX16" fmla="*/ 1812552 w 3475200"/>
              <a:gd name="connsiteY16" fmla="*/ 294602 h 2457550"/>
              <a:gd name="connsiteX17" fmla="*/ 1748331 w 3475200"/>
              <a:gd name="connsiteY17" fmla="*/ 360833 h 2457550"/>
              <a:gd name="connsiteX18" fmla="*/ 1313788 w 3475200"/>
              <a:gd name="connsiteY18" fmla="*/ 363875 h 2457550"/>
              <a:gd name="connsiteX19" fmla="*/ 773462 w 3475200"/>
              <a:gd name="connsiteY19" fmla="*/ 599402 h 2457550"/>
              <a:gd name="connsiteX20" fmla="*/ 585909 w 3475200"/>
              <a:gd name="connsiteY20" fmla="*/ 1289557 h 2457550"/>
              <a:gd name="connsiteX0" fmla="*/ 17404 w 3475200"/>
              <a:gd name="connsiteY0" fmla="*/ 1317265 h 2457550"/>
              <a:gd name="connsiteX1" fmla="*/ 572911 w 3475200"/>
              <a:gd name="connsiteY1" fmla="*/ 371515 h 2457550"/>
              <a:gd name="connsiteX2" fmla="*/ 1748331 w 3475200"/>
              <a:gd name="connsiteY2" fmla="*/ 146 h 2457550"/>
              <a:gd name="connsiteX3" fmla="*/ 2845057 w 3475200"/>
              <a:gd name="connsiteY3" fmla="*/ 413079 h 2457550"/>
              <a:gd name="connsiteX4" fmla="*/ 3451549 w 3475200"/>
              <a:gd name="connsiteY4" fmla="*/ 1040174 h 2457550"/>
              <a:gd name="connsiteX5" fmla="*/ 3232984 w 3475200"/>
              <a:gd name="connsiteY5" fmla="*/ 1909370 h 2457550"/>
              <a:gd name="connsiteX6" fmla="*/ 1789895 w 3475200"/>
              <a:gd name="connsiteY6" fmla="*/ 2454276 h 2457550"/>
              <a:gd name="connsiteX7" fmla="*/ 17404 w 3475200"/>
              <a:gd name="connsiteY7" fmla="*/ 1317265 h 2457550"/>
              <a:gd name="connsiteX8" fmla="*/ 585909 w 3475200"/>
              <a:gd name="connsiteY8" fmla="*/ 1289557 h 2457550"/>
              <a:gd name="connsiteX9" fmla="*/ 995134 w 3475200"/>
              <a:gd name="connsiteY9" fmla="*/ 1763183 h 2457550"/>
              <a:gd name="connsiteX10" fmla="*/ 1720622 w 3475200"/>
              <a:gd name="connsiteY10" fmla="*/ 1968898 h 2457550"/>
              <a:gd name="connsiteX11" fmla="*/ 2532989 w 3475200"/>
              <a:gd name="connsiteY11" fmla="*/ 1860166 h 2457550"/>
              <a:gd name="connsiteX12" fmla="*/ 3007734 w 3475200"/>
              <a:gd name="connsiteY12" fmla="*/ 1372683 h 2457550"/>
              <a:gd name="connsiteX13" fmla="*/ 2934771 w 3475200"/>
              <a:gd name="connsiteY13" fmla="*/ 821074 h 2457550"/>
              <a:gd name="connsiteX14" fmla="*/ 2602261 w 3475200"/>
              <a:gd name="connsiteY14" fmla="*/ 516274 h 2457550"/>
              <a:gd name="connsiteX15" fmla="*/ 2366734 w 3475200"/>
              <a:gd name="connsiteY15" fmla="*/ 405438 h 2457550"/>
              <a:gd name="connsiteX16" fmla="*/ 1812552 w 3475200"/>
              <a:gd name="connsiteY16" fmla="*/ 294602 h 2457550"/>
              <a:gd name="connsiteX17" fmla="*/ 1748331 w 3475200"/>
              <a:gd name="connsiteY17" fmla="*/ 360833 h 2457550"/>
              <a:gd name="connsiteX18" fmla="*/ 1313788 w 3475200"/>
              <a:gd name="connsiteY18" fmla="*/ 363875 h 2457550"/>
              <a:gd name="connsiteX19" fmla="*/ 773462 w 3475200"/>
              <a:gd name="connsiteY19" fmla="*/ 599402 h 2457550"/>
              <a:gd name="connsiteX20" fmla="*/ 585909 w 3475200"/>
              <a:gd name="connsiteY20" fmla="*/ 1289557 h 2457550"/>
              <a:gd name="connsiteX0" fmla="*/ 123825 w 3581621"/>
              <a:gd name="connsiteY0" fmla="*/ 1317265 h 2457550"/>
              <a:gd name="connsiteX1" fmla="*/ 208279 w 3581621"/>
              <a:gd name="connsiteY1" fmla="*/ 925697 h 2457550"/>
              <a:gd name="connsiteX2" fmla="*/ 679332 w 3581621"/>
              <a:gd name="connsiteY2" fmla="*/ 371515 h 2457550"/>
              <a:gd name="connsiteX3" fmla="*/ 1854752 w 3581621"/>
              <a:gd name="connsiteY3" fmla="*/ 146 h 2457550"/>
              <a:gd name="connsiteX4" fmla="*/ 2951478 w 3581621"/>
              <a:gd name="connsiteY4" fmla="*/ 413079 h 2457550"/>
              <a:gd name="connsiteX5" fmla="*/ 3557970 w 3581621"/>
              <a:gd name="connsiteY5" fmla="*/ 1040174 h 2457550"/>
              <a:gd name="connsiteX6" fmla="*/ 3339405 w 3581621"/>
              <a:gd name="connsiteY6" fmla="*/ 1909370 h 2457550"/>
              <a:gd name="connsiteX7" fmla="*/ 1896316 w 3581621"/>
              <a:gd name="connsiteY7" fmla="*/ 2454276 h 2457550"/>
              <a:gd name="connsiteX8" fmla="*/ 123825 w 3581621"/>
              <a:gd name="connsiteY8" fmla="*/ 1317265 h 2457550"/>
              <a:gd name="connsiteX9" fmla="*/ 692330 w 3581621"/>
              <a:gd name="connsiteY9" fmla="*/ 1289557 h 2457550"/>
              <a:gd name="connsiteX10" fmla="*/ 1101555 w 3581621"/>
              <a:gd name="connsiteY10" fmla="*/ 1763183 h 2457550"/>
              <a:gd name="connsiteX11" fmla="*/ 1827043 w 3581621"/>
              <a:gd name="connsiteY11" fmla="*/ 1968898 h 2457550"/>
              <a:gd name="connsiteX12" fmla="*/ 2639410 w 3581621"/>
              <a:gd name="connsiteY12" fmla="*/ 1860166 h 2457550"/>
              <a:gd name="connsiteX13" fmla="*/ 3114155 w 3581621"/>
              <a:gd name="connsiteY13" fmla="*/ 1372683 h 2457550"/>
              <a:gd name="connsiteX14" fmla="*/ 3041192 w 3581621"/>
              <a:gd name="connsiteY14" fmla="*/ 821074 h 2457550"/>
              <a:gd name="connsiteX15" fmla="*/ 2708682 w 3581621"/>
              <a:gd name="connsiteY15" fmla="*/ 516274 h 2457550"/>
              <a:gd name="connsiteX16" fmla="*/ 2473155 w 3581621"/>
              <a:gd name="connsiteY16" fmla="*/ 405438 h 2457550"/>
              <a:gd name="connsiteX17" fmla="*/ 1918973 w 3581621"/>
              <a:gd name="connsiteY17" fmla="*/ 294602 h 2457550"/>
              <a:gd name="connsiteX18" fmla="*/ 1854752 w 3581621"/>
              <a:gd name="connsiteY18" fmla="*/ 360833 h 2457550"/>
              <a:gd name="connsiteX19" fmla="*/ 1420209 w 3581621"/>
              <a:gd name="connsiteY19" fmla="*/ 363875 h 2457550"/>
              <a:gd name="connsiteX20" fmla="*/ 879883 w 3581621"/>
              <a:gd name="connsiteY20" fmla="*/ 599402 h 2457550"/>
              <a:gd name="connsiteX21" fmla="*/ 692330 w 3581621"/>
              <a:gd name="connsiteY21" fmla="*/ 1289557 h 2457550"/>
              <a:gd name="connsiteX0" fmla="*/ 110377 w 3568173"/>
              <a:gd name="connsiteY0" fmla="*/ 1317265 h 2457550"/>
              <a:gd name="connsiteX1" fmla="*/ 194831 w 3568173"/>
              <a:gd name="connsiteY1" fmla="*/ 925697 h 2457550"/>
              <a:gd name="connsiteX2" fmla="*/ 665884 w 3568173"/>
              <a:gd name="connsiteY2" fmla="*/ 371515 h 2457550"/>
              <a:gd name="connsiteX3" fmla="*/ 1841304 w 3568173"/>
              <a:gd name="connsiteY3" fmla="*/ 146 h 2457550"/>
              <a:gd name="connsiteX4" fmla="*/ 2938030 w 3568173"/>
              <a:gd name="connsiteY4" fmla="*/ 413079 h 2457550"/>
              <a:gd name="connsiteX5" fmla="*/ 3544522 w 3568173"/>
              <a:gd name="connsiteY5" fmla="*/ 1040174 h 2457550"/>
              <a:gd name="connsiteX6" fmla="*/ 3325957 w 3568173"/>
              <a:gd name="connsiteY6" fmla="*/ 1909370 h 2457550"/>
              <a:gd name="connsiteX7" fmla="*/ 1882868 w 3568173"/>
              <a:gd name="connsiteY7" fmla="*/ 2454276 h 2457550"/>
              <a:gd name="connsiteX8" fmla="*/ 110377 w 3568173"/>
              <a:gd name="connsiteY8" fmla="*/ 1317265 h 2457550"/>
              <a:gd name="connsiteX9" fmla="*/ 678882 w 3568173"/>
              <a:gd name="connsiteY9" fmla="*/ 1289557 h 2457550"/>
              <a:gd name="connsiteX10" fmla="*/ 1088107 w 3568173"/>
              <a:gd name="connsiteY10" fmla="*/ 1763183 h 2457550"/>
              <a:gd name="connsiteX11" fmla="*/ 1813595 w 3568173"/>
              <a:gd name="connsiteY11" fmla="*/ 1968898 h 2457550"/>
              <a:gd name="connsiteX12" fmla="*/ 2625962 w 3568173"/>
              <a:gd name="connsiteY12" fmla="*/ 1860166 h 2457550"/>
              <a:gd name="connsiteX13" fmla="*/ 3100707 w 3568173"/>
              <a:gd name="connsiteY13" fmla="*/ 1372683 h 2457550"/>
              <a:gd name="connsiteX14" fmla="*/ 3027744 w 3568173"/>
              <a:gd name="connsiteY14" fmla="*/ 821074 h 2457550"/>
              <a:gd name="connsiteX15" fmla="*/ 2695234 w 3568173"/>
              <a:gd name="connsiteY15" fmla="*/ 516274 h 2457550"/>
              <a:gd name="connsiteX16" fmla="*/ 2459707 w 3568173"/>
              <a:gd name="connsiteY16" fmla="*/ 405438 h 2457550"/>
              <a:gd name="connsiteX17" fmla="*/ 1905525 w 3568173"/>
              <a:gd name="connsiteY17" fmla="*/ 294602 h 2457550"/>
              <a:gd name="connsiteX18" fmla="*/ 1841304 w 3568173"/>
              <a:gd name="connsiteY18" fmla="*/ 360833 h 2457550"/>
              <a:gd name="connsiteX19" fmla="*/ 1406761 w 3568173"/>
              <a:gd name="connsiteY19" fmla="*/ 363875 h 2457550"/>
              <a:gd name="connsiteX20" fmla="*/ 866435 w 3568173"/>
              <a:gd name="connsiteY20" fmla="*/ 599402 h 2457550"/>
              <a:gd name="connsiteX21" fmla="*/ 678882 w 3568173"/>
              <a:gd name="connsiteY21" fmla="*/ 1289557 h 2457550"/>
              <a:gd name="connsiteX0" fmla="*/ 147294 w 3466544"/>
              <a:gd name="connsiteY0" fmla="*/ 1414247 h 2464556"/>
              <a:gd name="connsiteX1" fmla="*/ 93202 w 3466544"/>
              <a:gd name="connsiteY1" fmla="*/ 925697 h 2464556"/>
              <a:gd name="connsiteX2" fmla="*/ 564255 w 3466544"/>
              <a:gd name="connsiteY2" fmla="*/ 371515 h 2464556"/>
              <a:gd name="connsiteX3" fmla="*/ 1739675 w 3466544"/>
              <a:gd name="connsiteY3" fmla="*/ 146 h 2464556"/>
              <a:gd name="connsiteX4" fmla="*/ 2836401 w 3466544"/>
              <a:gd name="connsiteY4" fmla="*/ 413079 h 2464556"/>
              <a:gd name="connsiteX5" fmla="*/ 3442893 w 3466544"/>
              <a:gd name="connsiteY5" fmla="*/ 1040174 h 2464556"/>
              <a:gd name="connsiteX6" fmla="*/ 3224328 w 3466544"/>
              <a:gd name="connsiteY6" fmla="*/ 1909370 h 2464556"/>
              <a:gd name="connsiteX7" fmla="*/ 1781239 w 3466544"/>
              <a:gd name="connsiteY7" fmla="*/ 2454276 h 2464556"/>
              <a:gd name="connsiteX8" fmla="*/ 147294 w 3466544"/>
              <a:gd name="connsiteY8" fmla="*/ 1414247 h 2464556"/>
              <a:gd name="connsiteX9" fmla="*/ 577253 w 3466544"/>
              <a:gd name="connsiteY9" fmla="*/ 1289557 h 2464556"/>
              <a:gd name="connsiteX10" fmla="*/ 986478 w 3466544"/>
              <a:gd name="connsiteY10" fmla="*/ 1763183 h 2464556"/>
              <a:gd name="connsiteX11" fmla="*/ 1711966 w 3466544"/>
              <a:gd name="connsiteY11" fmla="*/ 1968898 h 2464556"/>
              <a:gd name="connsiteX12" fmla="*/ 2524333 w 3466544"/>
              <a:gd name="connsiteY12" fmla="*/ 1860166 h 2464556"/>
              <a:gd name="connsiteX13" fmla="*/ 2999078 w 3466544"/>
              <a:gd name="connsiteY13" fmla="*/ 1372683 h 2464556"/>
              <a:gd name="connsiteX14" fmla="*/ 2926115 w 3466544"/>
              <a:gd name="connsiteY14" fmla="*/ 821074 h 2464556"/>
              <a:gd name="connsiteX15" fmla="*/ 2593605 w 3466544"/>
              <a:gd name="connsiteY15" fmla="*/ 516274 h 2464556"/>
              <a:gd name="connsiteX16" fmla="*/ 2358078 w 3466544"/>
              <a:gd name="connsiteY16" fmla="*/ 405438 h 2464556"/>
              <a:gd name="connsiteX17" fmla="*/ 1803896 w 3466544"/>
              <a:gd name="connsiteY17" fmla="*/ 294602 h 2464556"/>
              <a:gd name="connsiteX18" fmla="*/ 1739675 w 3466544"/>
              <a:gd name="connsiteY18" fmla="*/ 360833 h 2464556"/>
              <a:gd name="connsiteX19" fmla="*/ 1305132 w 3466544"/>
              <a:gd name="connsiteY19" fmla="*/ 363875 h 2464556"/>
              <a:gd name="connsiteX20" fmla="*/ 764806 w 3466544"/>
              <a:gd name="connsiteY20" fmla="*/ 599402 h 2464556"/>
              <a:gd name="connsiteX21" fmla="*/ 577253 w 3466544"/>
              <a:gd name="connsiteY21" fmla="*/ 1289557 h 2464556"/>
              <a:gd name="connsiteX0" fmla="*/ 61960 w 3381210"/>
              <a:gd name="connsiteY0" fmla="*/ 1414247 h 2464556"/>
              <a:gd name="connsiteX1" fmla="*/ 7868 w 3381210"/>
              <a:gd name="connsiteY1" fmla="*/ 925697 h 2464556"/>
              <a:gd name="connsiteX2" fmla="*/ 478921 w 3381210"/>
              <a:gd name="connsiteY2" fmla="*/ 371515 h 2464556"/>
              <a:gd name="connsiteX3" fmla="*/ 1654341 w 3381210"/>
              <a:gd name="connsiteY3" fmla="*/ 146 h 2464556"/>
              <a:gd name="connsiteX4" fmla="*/ 2751067 w 3381210"/>
              <a:gd name="connsiteY4" fmla="*/ 413079 h 2464556"/>
              <a:gd name="connsiteX5" fmla="*/ 3357559 w 3381210"/>
              <a:gd name="connsiteY5" fmla="*/ 1040174 h 2464556"/>
              <a:gd name="connsiteX6" fmla="*/ 3138994 w 3381210"/>
              <a:gd name="connsiteY6" fmla="*/ 1909370 h 2464556"/>
              <a:gd name="connsiteX7" fmla="*/ 1695905 w 3381210"/>
              <a:gd name="connsiteY7" fmla="*/ 2454276 h 2464556"/>
              <a:gd name="connsiteX8" fmla="*/ 61960 w 3381210"/>
              <a:gd name="connsiteY8" fmla="*/ 1414247 h 2464556"/>
              <a:gd name="connsiteX9" fmla="*/ 491919 w 3381210"/>
              <a:gd name="connsiteY9" fmla="*/ 1289557 h 2464556"/>
              <a:gd name="connsiteX10" fmla="*/ 901144 w 3381210"/>
              <a:gd name="connsiteY10" fmla="*/ 1763183 h 2464556"/>
              <a:gd name="connsiteX11" fmla="*/ 1626632 w 3381210"/>
              <a:gd name="connsiteY11" fmla="*/ 1968898 h 2464556"/>
              <a:gd name="connsiteX12" fmla="*/ 2438999 w 3381210"/>
              <a:gd name="connsiteY12" fmla="*/ 1860166 h 2464556"/>
              <a:gd name="connsiteX13" fmla="*/ 2913744 w 3381210"/>
              <a:gd name="connsiteY13" fmla="*/ 1372683 h 2464556"/>
              <a:gd name="connsiteX14" fmla="*/ 2840781 w 3381210"/>
              <a:gd name="connsiteY14" fmla="*/ 821074 h 2464556"/>
              <a:gd name="connsiteX15" fmla="*/ 2508271 w 3381210"/>
              <a:gd name="connsiteY15" fmla="*/ 516274 h 2464556"/>
              <a:gd name="connsiteX16" fmla="*/ 2272744 w 3381210"/>
              <a:gd name="connsiteY16" fmla="*/ 405438 h 2464556"/>
              <a:gd name="connsiteX17" fmla="*/ 1718562 w 3381210"/>
              <a:gd name="connsiteY17" fmla="*/ 294602 h 2464556"/>
              <a:gd name="connsiteX18" fmla="*/ 1654341 w 3381210"/>
              <a:gd name="connsiteY18" fmla="*/ 360833 h 2464556"/>
              <a:gd name="connsiteX19" fmla="*/ 1219798 w 3381210"/>
              <a:gd name="connsiteY19" fmla="*/ 363875 h 2464556"/>
              <a:gd name="connsiteX20" fmla="*/ 679472 w 3381210"/>
              <a:gd name="connsiteY20" fmla="*/ 599402 h 2464556"/>
              <a:gd name="connsiteX21" fmla="*/ 491919 w 3381210"/>
              <a:gd name="connsiteY21" fmla="*/ 1289557 h 2464556"/>
              <a:gd name="connsiteX0" fmla="*/ 143922 w 3463172"/>
              <a:gd name="connsiteY0" fmla="*/ 1414247 h 2464556"/>
              <a:gd name="connsiteX1" fmla="*/ 75976 w 3463172"/>
              <a:gd name="connsiteY1" fmla="*/ 1258206 h 2464556"/>
              <a:gd name="connsiteX2" fmla="*/ 89830 w 3463172"/>
              <a:gd name="connsiteY2" fmla="*/ 925697 h 2464556"/>
              <a:gd name="connsiteX3" fmla="*/ 560883 w 3463172"/>
              <a:gd name="connsiteY3" fmla="*/ 371515 h 2464556"/>
              <a:gd name="connsiteX4" fmla="*/ 1736303 w 3463172"/>
              <a:gd name="connsiteY4" fmla="*/ 146 h 2464556"/>
              <a:gd name="connsiteX5" fmla="*/ 2833029 w 3463172"/>
              <a:gd name="connsiteY5" fmla="*/ 413079 h 2464556"/>
              <a:gd name="connsiteX6" fmla="*/ 3439521 w 3463172"/>
              <a:gd name="connsiteY6" fmla="*/ 1040174 h 2464556"/>
              <a:gd name="connsiteX7" fmla="*/ 3220956 w 3463172"/>
              <a:gd name="connsiteY7" fmla="*/ 1909370 h 2464556"/>
              <a:gd name="connsiteX8" fmla="*/ 1777867 w 3463172"/>
              <a:gd name="connsiteY8" fmla="*/ 2454276 h 2464556"/>
              <a:gd name="connsiteX9" fmla="*/ 143922 w 3463172"/>
              <a:gd name="connsiteY9" fmla="*/ 1414247 h 2464556"/>
              <a:gd name="connsiteX10" fmla="*/ 573881 w 3463172"/>
              <a:gd name="connsiteY10" fmla="*/ 1289557 h 2464556"/>
              <a:gd name="connsiteX11" fmla="*/ 983106 w 3463172"/>
              <a:gd name="connsiteY11" fmla="*/ 1763183 h 2464556"/>
              <a:gd name="connsiteX12" fmla="*/ 1708594 w 3463172"/>
              <a:gd name="connsiteY12" fmla="*/ 1968898 h 2464556"/>
              <a:gd name="connsiteX13" fmla="*/ 2520961 w 3463172"/>
              <a:gd name="connsiteY13" fmla="*/ 1860166 h 2464556"/>
              <a:gd name="connsiteX14" fmla="*/ 2995706 w 3463172"/>
              <a:gd name="connsiteY14" fmla="*/ 1372683 h 2464556"/>
              <a:gd name="connsiteX15" fmla="*/ 2922743 w 3463172"/>
              <a:gd name="connsiteY15" fmla="*/ 821074 h 2464556"/>
              <a:gd name="connsiteX16" fmla="*/ 2590233 w 3463172"/>
              <a:gd name="connsiteY16" fmla="*/ 516274 h 2464556"/>
              <a:gd name="connsiteX17" fmla="*/ 2354706 w 3463172"/>
              <a:gd name="connsiteY17" fmla="*/ 405438 h 2464556"/>
              <a:gd name="connsiteX18" fmla="*/ 1800524 w 3463172"/>
              <a:gd name="connsiteY18" fmla="*/ 294602 h 2464556"/>
              <a:gd name="connsiteX19" fmla="*/ 1736303 w 3463172"/>
              <a:gd name="connsiteY19" fmla="*/ 360833 h 2464556"/>
              <a:gd name="connsiteX20" fmla="*/ 1301760 w 3463172"/>
              <a:gd name="connsiteY20" fmla="*/ 363875 h 2464556"/>
              <a:gd name="connsiteX21" fmla="*/ 761434 w 3463172"/>
              <a:gd name="connsiteY21" fmla="*/ 599402 h 2464556"/>
              <a:gd name="connsiteX22" fmla="*/ 573881 w 3463172"/>
              <a:gd name="connsiteY22" fmla="*/ 1289557 h 2464556"/>
              <a:gd name="connsiteX0" fmla="*/ 396312 w 3410762"/>
              <a:gd name="connsiteY0" fmla="*/ 1954574 h 2454411"/>
              <a:gd name="connsiteX1" fmla="*/ 23566 w 3410762"/>
              <a:gd name="connsiteY1" fmla="*/ 1258206 h 2454411"/>
              <a:gd name="connsiteX2" fmla="*/ 37420 w 3410762"/>
              <a:gd name="connsiteY2" fmla="*/ 925697 h 2454411"/>
              <a:gd name="connsiteX3" fmla="*/ 508473 w 3410762"/>
              <a:gd name="connsiteY3" fmla="*/ 371515 h 2454411"/>
              <a:gd name="connsiteX4" fmla="*/ 1683893 w 3410762"/>
              <a:gd name="connsiteY4" fmla="*/ 146 h 2454411"/>
              <a:gd name="connsiteX5" fmla="*/ 2780619 w 3410762"/>
              <a:gd name="connsiteY5" fmla="*/ 413079 h 2454411"/>
              <a:gd name="connsiteX6" fmla="*/ 3387111 w 3410762"/>
              <a:gd name="connsiteY6" fmla="*/ 1040174 h 2454411"/>
              <a:gd name="connsiteX7" fmla="*/ 3168546 w 3410762"/>
              <a:gd name="connsiteY7" fmla="*/ 1909370 h 2454411"/>
              <a:gd name="connsiteX8" fmla="*/ 1725457 w 3410762"/>
              <a:gd name="connsiteY8" fmla="*/ 2454276 h 2454411"/>
              <a:gd name="connsiteX9" fmla="*/ 396312 w 3410762"/>
              <a:gd name="connsiteY9" fmla="*/ 1954574 h 2454411"/>
              <a:gd name="connsiteX10" fmla="*/ 521471 w 3410762"/>
              <a:gd name="connsiteY10" fmla="*/ 1289557 h 2454411"/>
              <a:gd name="connsiteX11" fmla="*/ 930696 w 3410762"/>
              <a:gd name="connsiteY11" fmla="*/ 1763183 h 2454411"/>
              <a:gd name="connsiteX12" fmla="*/ 1656184 w 3410762"/>
              <a:gd name="connsiteY12" fmla="*/ 1968898 h 2454411"/>
              <a:gd name="connsiteX13" fmla="*/ 2468551 w 3410762"/>
              <a:gd name="connsiteY13" fmla="*/ 1860166 h 2454411"/>
              <a:gd name="connsiteX14" fmla="*/ 2943296 w 3410762"/>
              <a:gd name="connsiteY14" fmla="*/ 1372683 h 2454411"/>
              <a:gd name="connsiteX15" fmla="*/ 2870333 w 3410762"/>
              <a:gd name="connsiteY15" fmla="*/ 821074 h 2454411"/>
              <a:gd name="connsiteX16" fmla="*/ 2537823 w 3410762"/>
              <a:gd name="connsiteY16" fmla="*/ 516274 h 2454411"/>
              <a:gd name="connsiteX17" fmla="*/ 2302296 w 3410762"/>
              <a:gd name="connsiteY17" fmla="*/ 405438 h 2454411"/>
              <a:gd name="connsiteX18" fmla="*/ 1748114 w 3410762"/>
              <a:gd name="connsiteY18" fmla="*/ 294602 h 2454411"/>
              <a:gd name="connsiteX19" fmla="*/ 1683893 w 3410762"/>
              <a:gd name="connsiteY19" fmla="*/ 360833 h 2454411"/>
              <a:gd name="connsiteX20" fmla="*/ 1249350 w 3410762"/>
              <a:gd name="connsiteY20" fmla="*/ 363875 h 2454411"/>
              <a:gd name="connsiteX21" fmla="*/ 709024 w 3410762"/>
              <a:gd name="connsiteY21" fmla="*/ 599402 h 2454411"/>
              <a:gd name="connsiteX22" fmla="*/ 521471 w 3410762"/>
              <a:gd name="connsiteY22" fmla="*/ 1289557 h 2454411"/>
              <a:gd name="connsiteX0" fmla="*/ 396312 w 3410762"/>
              <a:gd name="connsiteY0" fmla="*/ 1954574 h 2482111"/>
              <a:gd name="connsiteX1" fmla="*/ 23566 w 3410762"/>
              <a:gd name="connsiteY1" fmla="*/ 1258206 h 2482111"/>
              <a:gd name="connsiteX2" fmla="*/ 37420 w 3410762"/>
              <a:gd name="connsiteY2" fmla="*/ 925697 h 2482111"/>
              <a:gd name="connsiteX3" fmla="*/ 508473 w 3410762"/>
              <a:gd name="connsiteY3" fmla="*/ 371515 h 2482111"/>
              <a:gd name="connsiteX4" fmla="*/ 1683893 w 3410762"/>
              <a:gd name="connsiteY4" fmla="*/ 146 h 2482111"/>
              <a:gd name="connsiteX5" fmla="*/ 2780619 w 3410762"/>
              <a:gd name="connsiteY5" fmla="*/ 413079 h 2482111"/>
              <a:gd name="connsiteX6" fmla="*/ 3387111 w 3410762"/>
              <a:gd name="connsiteY6" fmla="*/ 1040174 h 2482111"/>
              <a:gd name="connsiteX7" fmla="*/ 3168546 w 3410762"/>
              <a:gd name="connsiteY7" fmla="*/ 1909370 h 2482111"/>
              <a:gd name="connsiteX8" fmla="*/ 1836293 w 3410762"/>
              <a:gd name="connsiteY8" fmla="*/ 2481985 h 2482111"/>
              <a:gd name="connsiteX9" fmla="*/ 396312 w 3410762"/>
              <a:gd name="connsiteY9" fmla="*/ 1954574 h 2482111"/>
              <a:gd name="connsiteX10" fmla="*/ 521471 w 3410762"/>
              <a:gd name="connsiteY10" fmla="*/ 1289557 h 2482111"/>
              <a:gd name="connsiteX11" fmla="*/ 930696 w 3410762"/>
              <a:gd name="connsiteY11" fmla="*/ 1763183 h 2482111"/>
              <a:gd name="connsiteX12" fmla="*/ 1656184 w 3410762"/>
              <a:gd name="connsiteY12" fmla="*/ 1968898 h 2482111"/>
              <a:gd name="connsiteX13" fmla="*/ 2468551 w 3410762"/>
              <a:gd name="connsiteY13" fmla="*/ 1860166 h 2482111"/>
              <a:gd name="connsiteX14" fmla="*/ 2943296 w 3410762"/>
              <a:gd name="connsiteY14" fmla="*/ 1372683 h 2482111"/>
              <a:gd name="connsiteX15" fmla="*/ 2870333 w 3410762"/>
              <a:gd name="connsiteY15" fmla="*/ 821074 h 2482111"/>
              <a:gd name="connsiteX16" fmla="*/ 2537823 w 3410762"/>
              <a:gd name="connsiteY16" fmla="*/ 516274 h 2482111"/>
              <a:gd name="connsiteX17" fmla="*/ 2302296 w 3410762"/>
              <a:gd name="connsiteY17" fmla="*/ 405438 h 2482111"/>
              <a:gd name="connsiteX18" fmla="*/ 1748114 w 3410762"/>
              <a:gd name="connsiteY18" fmla="*/ 294602 h 2482111"/>
              <a:gd name="connsiteX19" fmla="*/ 1683893 w 3410762"/>
              <a:gd name="connsiteY19" fmla="*/ 360833 h 2482111"/>
              <a:gd name="connsiteX20" fmla="*/ 1249350 w 3410762"/>
              <a:gd name="connsiteY20" fmla="*/ 363875 h 2482111"/>
              <a:gd name="connsiteX21" fmla="*/ 709024 w 3410762"/>
              <a:gd name="connsiteY21" fmla="*/ 599402 h 2482111"/>
              <a:gd name="connsiteX22" fmla="*/ 521471 w 3410762"/>
              <a:gd name="connsiteY22" fmla="*/ 1289557 h 2482111"/>
              <a:gd name="connsiteX0" fmla="*/ 396312 w 3410762"/>
              <a:gd name="connsiteY0" fmla="*/ 1954574 h 2426713"/>
              <a:gd name="connsiteX1" fmla="*/ 23566 w 3410762"/>
              <a:gd name="connsiteY1" fmla="*/ 1258206 h 2426713"/>
              <a:gd name="connsiteX2" fmla="*/ 37420 w 3410762"/>
              <a:gd name="connsiteY2" fmla="*/ 925697 h 2426713"/>
              <a:gd name="connsiteX3" fmla="*/ 508473 w 3410762"/>
              <a:gd name="connsiteY3" fmla="*/ 371515 h 2426713"/>
              <a:gd name="connsiteX4" fmla="*/ 1683893 w 3410762"/>
              <a:gd name="connsiteY4" fmla="*/ 146 h 2426713"/>
              <a:gd name="connsiteX5" fmla="*/ 2780619 w 3410762"/>
              <a:gd name="connsiteY5" fmla="*/ 413079 h 2426713"/>
              <a:gd name="connsiteX6" fmla="*/ 3387111 w 3410762"/>
              <a:gd name="connsiteY6" fmla="*/ 1040174 h 2426713"/>
              <a:gd name="connsiteX7" fmla="*/ 3168546 w 3410762"/>
              <a:gd name="connsiteY7" fmla="*/ 1909370 h 2426713"/>
              <a:gd name="connsiteX8" fmla="*/ 2154948 w 3410762"/>
              <a:gd name="connsiteY8" fmla="*/ 2426567 h 2426713"/>
              <a:gd name="connsiteX9" fmla="*/ 396312 w 3410762"/>
              <a:gd name="connsiteY9" fmla="*/ 1954574 h 2426713"/>
              <a:gd name="connsiteX10" fmla="*/ 521471 w 3410762"/>
              <a:gd name="connsiteY10" fmla="*/ 1289557 h 2426713"/>
              <a:gd name="connsiteX11" fmla="*/ 930696 w 3410762"/>
              <a:gd name="connsiteY11" fmla="*/ 1763183 h 2426713"/>
              <a:gd name="connsiteX12" fmla="*/ 1656184 w 3410762"/>
              <a:gd name="connsiteY12" fmla="*/ 1968898 h 2426713"/>
              <a:gd name="connsiteX13" fmla="*/ 2468551 w 3410762"/>
              <a:gd name="connsiteY13" fmla="*/ 1860166 h 2426713"/>
              <a:gd name="connsiteX14" fmla="*/ 2943296 w 3410762"/>
              <a:gd name="connsiteY14" fmla="*/ 1372683 h 2426713"/>
              <a:gd name="connsiteX15" fmla="*/ 2870333 w 3410762"/>
              <a:gd name="connsiteY15" fmla="*/ 821074 h 2426713"/>
              <a:gd name="connsiteX16" fmla="*/ 2537823 w 3410762"/>
              <a:gd name="connsiteY16" fmla="*/ 516274 h 2426713"/>
              <a:gd name="connsiteX17" fmla="*/ 2302296 w 3410762"/>
              <a:gd name="connsiteY17" fmla="*/ 405438 h 2426713"/>
              <a:gd name="connsiteX18" fmla="*/ 1748114 w 3410762"/>
              <a:gd name="connsiteY18" fmla="*/ 294602 h 2426713"/>
              <a:gd name="connsiteX19" fmla="*/ 1683893 w 3410762"/>
              <a:gd name="connsiteY19" fmla="*/ 360833 h 2426713"/>
              <a:gd name="connsiteX20" fmla="*/ 1249350 w 3410762"/>
              <a:gd name="connsiteY20" fmla="*/ 363875 h 2426713"/>
              <a:gd name="connsiteX21" fmla="*/ 709024 w 3410762"/>
              <a:gd name="connsiteY21" fmla="*/ 599402 h 2426713"/>
              <a:gd name="connsiteX22" fmla="*/ 521471 w 3410762"/>
              <a:gd name="connsiteY22" fmla="*/ 1289557 h 2426713"/>
              <a:gd name="connsiteX0" fmla="*/ 396312 w 3410762"/>
              <a:gd name="connsiteY0" fmla="*/ 1954574 h 2454412"/>
              <a:gd name="connsiteX1" fmla="*/ 23566 w 3410762"/>
              <a:gd name="connsiteY1" fmla="*/ 1258206 h 2454412"/>
              <a:gd name="connsiteX2" fmla="*/ 37420 w 3410762"/>
              <a:gd name="connsiteY2" fmla="*/ 925697 h 2454412"/>
              <a:gd name="connsiteX3" fmla="*/ 508473 w 3410762"/>
              <a:gd name="connsiteY3" fmla="*/ 371515 h 2454412"/>
              <a:gd name="connsiteX4" fmla="*/ 1683893 w 3410762"/>
              <a:gd name="connsiteY4" fmla="*/ 146 h 2454412"/>
              <a:gd name="connsiteX5" fmla="*/ 2780619 w 3410762"/>
              <a:gd name="connsiteY5" fmla="*/ 413079 h 2454412"/>
              <a:gd name="connsiteX6" fmla="*/ 3387111 w 3410762"/>
              <a:gd name="connsiteY6" fmla="*/ 1040174 h 2454412"/>
              <a:gd name="connsiteX7" fmla="*/ 3168546 w 3410762"/>
              <a:gd name="connsiteY7" fmla="*/ 1909370 h 2454412"/>
              <a:gd name="connsiteX8" fmla="*/ 1947130 w 3410762"/>
              <a:gd name="connsiteY8" fmla="*/ 2454277 h 2454412"/>
              <a:gd name="connsiteX9" fmla="*/ 396312 w 3410762"/>
              <a:gd name="connsiteY9" fmla="*/ 1954574 h 2454412"/>
              <a:gd name="connsiteX10" fmla="*/ 521471 w 3410762"/>
              <a:gd name="connsiteY10" fmla="*/ 1289557 h 2454412"/>
              <a:gd name="connsiteX11" fmla="*/ 930696 w 3410762"/>
              <a:gd name="connsiteY11" fmla="*/ 1763183 h 2454412"/>
              <a:gd name="connsiteX12" fmla="*/ 1656184 w 3410762"/>
              <a:gd name="connsiteY12" fmla="*/ 1968898 h 2454412"/>
              <a:gd name="connsiteX13" fmla="*/ 2468551 w 3410762"/>
              <a:gd name="connsiteY13" fmla="*/ 1860166 h 2454412"/>
              <a:gd name="connsiteX14" fmla="*/ 2943296 w 3410762"/>
              <a:gd name="connsiteY14" fmla="*/ 1372683 h 2454412"/>
              <a:gd name="connsiteX15" fmla="*/ 2870333 w 3410762"/>
              <a:gd name="connsiteY15" fmla="*/ 821074 h 2454412"/>
              <a:gd name="connsiteX16" fmla="*/ 2537823 w 3410762"/>
              <a:gd name="connsiteY16" fmla="*/ 516274 h 2454412"/>
              <a:gd name="connsiteX17" fmla="*/ 2302296 w 3410762"/>
              <a:gd name="connsiteY17" fmla="*/ 405438 h 2454412"/>
              <a:gd name="connsiteX18" fmla="*/ 1748114 w 3410762"/>
              <a:gd name="connsiteY18" fmla="*/ 294602 h 2454412"/>
              <a:gd name="connsiteX19" fmla="*/ 1683893 w 3410762"/>
              <a:gd name="connsiteY19" fmla="*/ 360833 h 2454412"/>
              <a:gd name="connsiteX20" fmla="*/ 1249350 w 3410762"/>
              <a:gd name="connsiteY20" fmla="*/ 363875 h 2454412"/>
              <a:gd name="connsiteX21" fmla="*/ 709024 w 3410762"/>
              <a:gd name="connsiteY21" fmla="*/ 599402 h 2454412"/>
              <a:gd name="connsiteX22" fmla="*/ 521471 w 3410762"/>
              <a:gd name="connsiteY22" fmla="*/ 1289557 h 2454412"/>
              <a:gd name="connsiteX0" fmla="*/ 396312 w 3410762"/>
              <a:gd name="connsiteY0" fmla="*/ 1954574 h 2454359"/>
              <a:gd name="connsiteX1" fmla="*/ 23566 w 3410762"/>
              <a:gd name="connsiteY1" fmla="*/ 1258206 h 2454359"/>
              <a:gd name="connsiteX2" fmla="*/ 37420 w 3410762"/>
              <a:gd name="connsiteY2" fmla="*/ 925697 h 2454359"/>
              <a:gd name="connsiteX3" fmla="*/ 508473 w 3410762"/>
              <a:gd name="connsiteY3" fmla="*/ 371515 h 2454359"/>
              <a:gd name="connsiteX4" fmla="*/ 1683893 w 3410762"/>
              <a:gd name="connsiteY4" fmla="*/ 146 h 2454359"/>
              <a:gd name="connsiteX5" fmla="*/ 2780619 w 3410762"/>
              <a:gd name="connsiteY5" fmla="*/ 413079 h 2454359"/>
              <a:gd name="connsiteX6" fmla="*/ 3387111 w 3410762"/>
              <a:gd name="connsiteY6" fmla="*/ 1040174 h 2454359"/>
              <a:gd name="connsiteX7" fmla="*/ 3168546 w 3410762"/>
              <a:gd name="connsiteY7" fmla="*/ 1909370 h 2454359"/>
              <a:gd name="connsiteX8" fmla="*/ 1947130 w 3410762"/>
              <a:gd name="connsiteY8" fmla="*/ 2454277 h 2454359"/>
              <a:gd name="connsiteX9" fmla="*/ 396312 w 3410762"/>
              <a:gd name="connsiteY9" fmla="*/ 1954574 h 2454359"/>
              <a:gd name="connsiteX10" fmla="*/ 521471 w 3410762"/>
              <a:gd name="connsiteY10" fmla="*/ 1289557 h 2454359"/>
              <a:gd name="connsiteX11" fmla="*/ 930696 w 3410762"/>
              <a:gd name="connsiteY11" fmla="*/ 1763183 h 2454359"/>
              <a:gd name="connsiteX12" fmla="*/ 1656184 w 3410762"/>
              <a:gd name="connsiteY12" fmla="*/ 1968898 h 2454359"/>
              <a:gd name="connsiteX13" fmla="*/ 2468551 w 3410762"/>
              <a:gd name="connsiteY13" fmla="*/ 1860166 h 2454359"/>
              <a:gd name="connsiteX14" fmla="*/ 2943296 w 3410762"/>
              <a:gd name="connsiteY14" fmla="*/ 1372683 h 2454359"/>
              <a:gd name="connsiteX15" fmla="*/ 2870333 w 3410762"/>
              <a:gd name="connsiteY15" fmla="*/ 821074 h 2454359"/>
              <a:gd name="connsiteX16" fmla="*/ 2537823 w 3410762"/>
              <a:gd name="connsiteY16" fmla="*/ 516274 h 2454359"/>
              <a:gd name="connsiteX17" fmla="*/ 2302296 w 3410762"/>
              <a:gd name="connsiteY17" fmla="*/ 405438 h 2454359"/>
              <a:gd name="connsiteX18" fmla="*/ 1748114 w 3410762"/>
              <a:gd name="connsiteY18" fmla="*/ 294602 h 2454359"/>
              <a:gd name="connsiteX19" fmla="*/ 1683893 w 3410762"/>
              <a:gd name="connsiteY19" fmla="*/ 360833 h 2454359"/>
              <a:gd name="connsiteX20" fmla="*/ 1249350 w 3410762"/>
              <a:gd name="connsiteY20" fmla="*/ 363875 h 2454359"/>
              <a:gd name="connsiteX21" fmla="*/ 709024 w 3410762"/>
              <a:gd name="connsiteY21" fmla="*/ 599402 h 2454359"/>
              <a:gd name="connsiteX22" fmla="*/ 521471 w 3410762"/>
              <a:gd name="connsiteY22" fmla="*/ 1289557 h 24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10762" h="2454359">
                <a:moveTo>
                  <a:pt x="396312" y="1954574"/>
                </a:moveTo>
                <a:cubicBezTo>
                  <a:pt x="75718" y="1755229"/>
                  <a:pt x="32581" y="1339631"/>
                  <a:pt x="23566" y="1258206"/>
                </a:cubicBezTo>
                <a:cubicBezTo>
                  <a:pt x="14551" y="1176781"/>
                  <a:pt x="-31852" y="1075788"/>
                  <a:pt x="37420" y="925697"/>
                </a:cubicBezTo>
                <a:cubicBezTo>
                  <a:pt x="130005" y="768072"/>
                  <a:pt x="243297" y="528083"/>
                  <a:pt x="508473" y="371515"/>
                </a:cubicBezTo>
                <a:cubicBezTo>
                  <a:pt x="921652" y="235122"/>
                  <a:pt x="1305202" y="-6781"/>
                  <a:pt x="1683893" y="146"/>
                </a:cubicBezTo>
                <a:cubicBezTo>
                  <a:pt x="2062584" y="7073"/>
                  <a:pt x="2480586" y="191250"/>
                  <a:pt x="2780619" y="413079"/>
                </a:cubicBezTo>
                <a:cubicBezTo>
                  <a:pt x="3080652" y="634908"/>
                  <a:pt x="3322456" y="790792"/>
                  <a:pt x="3387111" y="1040174"/>
                </a:cubicBezTo>
                <a:cubicBezTo>
                  <a:pt x="3451766" y="1289556"/>
                  <a:pt x="3385451" y="1675995"/>
                  <a:pt x="3168546" y="1909370"/>
                </a:cubicBezTo>
                <a:cubicBezTo>
                  <a:pt x="2868513" y="2101181"/>
                  <a:pt x="2478442" y="2460597"/>
                  <a:pt x="1947130" y="2454277"/>
                </a:cubicBezTo>
                <a:cubicBezTo>
                  <a:pt x="1415818" y="2447957"/>
                  <a:pt x="716906" y="2153919"/>
                  <a:pt x="396312" y="1954574"/>
                </a:cubicBezTo>
                <a:close/>
                <a:moveTo>
                  <a:pt x="521471" y="1289557"/>
                </a:moveTo>
                <a:cubicBezTo>
                  <a:pt x="558416" y="1483520"/>
                  <a:pt x="695395" y="1613014"/>
                  <a:pt x="930696" y="1763183"/>
                </a:cubicBezTo>
                <a:cubicBezTo>
                  <a:pt x="1165997" y="1913352"/>
                  <a:pt x="1399875" y="1952734"/>
                  <a:pt x="1656184" y="1968898"/>
                </a:cubicBezTo>
                <a:cubicBezTo>
                  <a:pt x="1912493" y="1985062"/>
                  <a:pt x="2240178" y="1964153"/>
                  <a:pt x="2468551" y="1860166"/>
                </a:cubicBezTo>
                <a:cubicBezTo>
                  <a:pt x="2696924" y="1756179"/>
                  <a:pt x="2899423" y="1559719"/>
                  <a:pt x="2943296" y="1372683"/>
                </a:cubicBezTo>
                <a:cubicBezTo>
                  <a:pt x="2987169" y="1185647"/>
                  <a:pt x="2961003" y="956882"/>
                  <a:pt x="2870333" y="821074"/>
                </a:cubicBezTo>
                <a:cubicBezTo>
                  <a:pt x="2779663" y="685267"/>
                  <a:pt x="2646350" y="571692"/>
                  <a:pt x="2537823" y="516274"/>
                </a:cubicBezTo>
                <a:cubicBezTo>
                  <a:pt x="2429296" y="460856"/>
                  <a:pt x="2436223" y="430838"/>
                  <a:pt x="2302296" y="405438"/>
                </a:cubicBezTo>
                <a:cubicBezTo>
                  <a:pt x="2168369" y="380038"/>
                  <a:pt x="1851181" y="302036"/>
                  <a:pt x="1748114" y="294602"/>
                </a:cubicBezTo>
                <a:cubicBezTo>
                  <a:pt x="1645047" y="287168"/>
                  <a:pt x="1767020" y="349288"/>
                  <a:pt x="1683893" y="360833"/>
                </a:cubicBezTo>
                <a:cubicBezTo>
                  <a:pt x="1600766" y="372379"/>
                  <a:pt x="1421065" y="326423"/>
                  <a:pt x="1249350" y="363875"/>
                </a:cubicBezTo>
                <a:cubicBezTo>
                  <a:pt x="1077635" y="401327"/>
                  <a:pt x="883446" y="452049"/>
                  <a:pt x="709024" y="599402"/>
                </a:cubicBezTo>
                <a:cubicBezTo>
                  <a:pt x="464487" y="758807"/>
                  <a:pt x="484526" y="1095594"/>
                  <a:pt x="521471" y="1289557"/>
                </a:cubicBezTo>
                <a:close/>
              </a:path>
            </a:pathLst>
          </a:cu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6838" y="4971382"/>
            <a:ext cx="33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err="1" smtClean="0">
                <a:cs typeface="Nazanin" panose="00000400000000000000" pitchFamily="2" charset="-78"/>
              </a:rPr>
              <a:t>استادیوم</a:t>
            </a:r>
            <a:r>
              <a:rPr lang="fa-IR" sz="3600" dirty="0" smtClean="0">
                <a:cs typeface="Nazanin" panose="00000400000000000000" pitchFamily="2" charset="-78"/>
              </a:rPr>
              <a:t> در حال حاضر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11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63" y="289383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C:\Users\Acer\Documents\Bluetooth Folder\009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7" y="32257"/>
            <a:ext cx="9144000" cy="54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35016" y="2651657"/>
            <a:ext cx="0" cy="15702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95703" y="265460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Nazanin" panose="00000400000000000000" pitchFamily="2" charset="-78"/>
              </a:rPr>
              <a:t>70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9143" y="5619025"/>
            <a:ext cx="6409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cs typeface="Nazanin" panose="00000400000000000000" pitchFamily="2" charset="-78"/>
              </a:rPr>
              <a:t>اول</a:t>
            </a:r>
            <a:r>
              <a:rPr lang="fa-IR" sz="2000" b="1" dirty="0" smtClean="0">
                <a:cs typeface="Nazanin" panose="00000400000000000000" pitchFamily="2" charset="-78"/>
              </a:rPr>
              <a:t> ) عمق تقریبی 70متر را فراهم کند </a:t>
            </a:r>
          </a:p>
          <a:p>
            <a:pPr algn="r"/>
            <a:r>
              <a:rPr lang="fa-IR" sz="3200" b="1" dirty="0" smtClean="0">
                <a:cs typeface="Nazanin" panose="00000400000000000000" pitchFamily="2" charset="-78"/>
              </a:rPr>
              <a:t>دوم</a:t>
            </a:r>
            <a:r>
              <a:rPr lang="fa-IR" sz="2000" b="1" dirty="0" smtClean="0">
                <a:cs typeface="Nazanin" panose="00000400000000000000" pitchFamily="2" charset="-78"/>
              </a:rPr>
              <a:t> ) زیر سازی بتن باید تحمل بار سقف را داشته باشد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24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cer\Documents\Bluetooth Folder\010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Documents\Bluetooth Folder\015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485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ocuments\Bluetooth Folder\016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883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ocuments\Bluetooth Folder\013Stadium-Brazilwww.naghsh-neg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96" y="-27384"/>
            <a:ext cx="5715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165</TotalTime>
  <Words>47</Words>
  <Application>Microsoft Office PowerPoint</Application>
  <PresentationFormat>On-screen Show (4:3)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Nazanin</vt:lpstr>
      <vt:lpstr>Celestial</vt:lpstr>
      <vt:lpstr>استادیوم ماراکانا (جام جهانی 2014) در برزیل</vt:lpstr>
      <vt:lpstr>PowerPoint Presentation</vt:lpstr>
      <vt:lpstr>PowerPoint Presentation</vt:lpstr>
      <vt:lpstr>استادیوم در سال 1950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خراب شده        جدید        دست نخورده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♥♀♥</dc:creator>
  <cp:lastModifiedBy>MahdYar</cp:lastModifiedBy>
  <cp:revision>10</cp:revision>
  <dcterms:created xsi:type="dcterms:W3CDTF">2015-10-05T08:37:29Z</dcterms:created>
  <dcterms:modified xsi:type="dcterms:W3CDTF">2020-02-20T17:54:12Z</dcterms:modified>
</cp:coreProperties>
</file>