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614-EDFB-4EF2-A94C-A53F393C0377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1BBB-E904-42BC-ADDB-D75AE6C71E7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59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8614-EDFB-4EF2-A94C-A53F393C0377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1BBB-E904-42BC-ADDB-D75AE6C71E7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17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1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5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6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7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5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4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smtClean="0">
                <a:solidFill>
                  <a:schemeClr val="tx1"/>
                </a:solidFill>
                <a:cs typeface="B Nazanin" panose="00000400000000000000" pitchFamily="2" charset="-78"/>
              </a:rPr>
              <a:t>دانشکده ی فنی و حرفه ای شهید بهشتی کرج</a:t>
            </a:r>
            <a:endParaRPr lang="fa-IR" sz="6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smtClean="0">
                <a:solidFill>
                  <a:schemeClr val="tx1"/>
                </a:solidFill>
                <a:latin typeface="a"/>
                <a:cs typeface="B Nazanin" panose="00000400000000000000" pitchFamily="2" charset="-78"/>
              </a:rPr>
              <a:t>فصل اول: تعاریف</a:t>
            </a:r>
            <a:endParaRPr lang="fa-IR" dirty="0">
              <a:solidFill>
                <a:schemeClr val="tx1"/>
              </a:solidFill>
              <a:latin typeface="a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chemeClr val="tx1"/>
                </a:solidFill>
                <a:cs typeface="B Nazanin" panose="00000400000000000000" pitchFamily="2" charset="-78"/>
              </a:rPr>
              <a:t>تقسیمات حقوقی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8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6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7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1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</vt:lpstr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دانشکده ی فنی و حرفه ای شهید بهشتی کرج</vt:lpstr>
      <vt:lpstr>فصل اول: تعاریف</vt:lpstr>
      <vt:lpstr>PowerPoint Presentation</vt:lpstr>
      <vt:lpstr>تقسیمات حقوقی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</dc:creator>
  <cp:lastModifiedBy>alireza</cp:lastModifiedBy>
  <cp:revision>1</cp:revision>
  <dcterms:created xsi:type="dcterms:W3CDTF">2020-04-19T19:34:12Z</dcterms:created>
  <dcterms:modified xsi:type="dcterms:W3CDTF">2020-04-19T19:34:12Z</dcterms:modified>
</cp:coreProperties>
</file>