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132BD-ACB2-4253-831E-624E43A3141B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788C-1336-446E-8C26-C301D82F2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68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132BD-ACB2-4253-831E-624E43A3141B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788C-1336-446E-8C26-C301D82F2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00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132BD-ACB2-4253-831E-624E43A3141B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788C-1336-446E-8C26-C301D82F2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11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132BD-ACB2-4253-831E-624E43A3141B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788C-1336-446E-8C26-C301D82F2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1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132BD-ACB2-4253-831E-624E43A3141B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788C-1336-446E-8C26-C301D82F2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37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132BD-ACB2-4253-831E-624E43A3141B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788C-1336-446E-8C26-C301D82F2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2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132BD-ACB2-4253-831E-624E43A3141B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788C-1336-446E-8C26-C301D82F2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9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132BD-ACB2-4253-831E-624E43A3141B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788C-1336-446E-8C26-C301D82F2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2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132BD-ACB2-4253-831E-624E43A3141B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788C-1336-446E-8C26-C301D82F2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54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132BD-ACB2-4253-831E-624E43A3141B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788C-1336-446E-8C26-C301D82F2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45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132BD-ACB2-4253-831E-624E43A3141B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6788C-1336-446E-8C26-C301D82F2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988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132BD-ACB2-4253-831E-624E43A3141B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6788C-1336-446E-8C26-C301D82F2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622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67800" cy="6857999"/>
          </a:xfrm>
        </p:spPr>
      </p:pic>
    </p:spTree>
    <p:extLst>
      <p:ext uri="{BB962C8B-B14F-4D97-AF65-F5344CB8AC3E}">
        <p14:creationId xmlns:p14="http://schemas.microsoft.com/office/powerpoint/2010/main" val="847670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88329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41"/>
          <a:stretch/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433386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53"/>
          <a:stretch/>
        </p:blipFill>
        <p:spPr>
          <a:xfrm>
            <a:off x="457200" y="0"/>
            <a:ext cx="8229600" cy="6705600"/>
          </a:xfrm>
        </p:spPr>
      </p:pic>
    </p:spTree>
    <p:extLst>
      <p:ext uri="{BB962C8B-B14F-4D97-AF65-F5344CB8AC3E}">
        <p14:creationId xmlns:p14="http://schemas.microsoft.com/office/powerpoint/2010/main" val="794588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2018-10-01T06:33:40Z</dcterms:created>
  <dcterms:modified xsi:type="dcterms:W3CDTF">2018-10-01T06:41:30Z</dcterms:modified>
</cp:coreProperties>
</file>